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handoutMasters/handoutMaster1.xml" ContentType="application/vnd.openxmlformats-officedocument.presentationml.handoutMaster+xml"/>
  <Override PartName="/ppt/media/image12.svg" ContentType="image/svg+xml"/>
  <Override PartName="/ppt/media/image14.svg" ContentType="image/svg+xml"/>
  <Override PartName="/ppt/media/image16.svg" ContentType="image/svg+xml"/>
  <Override PartName="/ppt/media/image19.svg" ContentType="image/svg+xml"/>
  <Override PartName="/ppt/media/image3.svg" ContentType="image/svg+xml"/>
  <Override PartName="/ppt/media/image33.svg" ContentType="image/svg+xml"/>
  <Override PartName="/ppt/media/image35.svg" ContentType="image/svg+xml"/>
  <Override PartName="/ppt/media/image37.svg" ContentType="image/svg+xml"/>
  <Override PartName="/ppt/media/image39.svg" ContentType="image/svg+xml"/>
  <Override PartName="/ppt/media/image41.svg" ContentType="image/svg+xml"/>
  <Override PartName="/ppt/media/image43.svg" ContentType="image/svg+xml"/>
  <Override PartName="/ppt/media/image45.svg" ContentType="image/svg+xml"/>
  <Override PartName="/ppt/media/image47.svg" ContentType="image/svg+xml"/>
  <Override PartName="/ppt/media/image49.svg" ContentType="image/svg+xml"/>
  <Override PartName="/ppt/media/image5.svg" ContentType="image/svg+xml"/>
  <Override PartName="/ppt/media/image51.svg" ContentType="image/svg+xml"/>
  <Override PartName="/ppt/media/image53.svg" ContentType="image/svg+xml"/>
  <Override PartName="/ppt/media/image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handoutMasterIdLst>
    <p:handoutMasterId r:id="rId22"/>
  </p:handoutMasterIdLst>
  <p:sldIdLst>
    <p:sldId id="256" r:id="rId3"/>
    <p:sldId id="257" r:id="rId5"/>
    <p:sldId id="258" r:id="rId6"/>
    <p:sldId id="259" r:id="rId7"/>
    <p:sldId id="271" r:id="rId8"/>
    <p:sldId id="260" r:id="rId9"/>
    <p:sldId id="297" r:id="rId10"/>
    <p:sldId id="262" r:id="rId11"/>
    <p:sldId id="272" r:id="rId12"/>
    <p:sldId id="298" r:id="rId13"/>
    <p:sldId id="264" r:id="rId14"/>
    <p:sldId id="265" r:id="rId15"/>
    <p:sldId id="266" r:id="rId16"/>
    <p:sldId id="273" r:id="rId17"/>
    <p:sldId id="299" r:id="rId18"/>
    <p:sldId id="268" r:id="rId19"/>
    <p:sldId id="269" r:id="rId20"/>
    <p:sldId id="288" r:id="rId21"/>
  </p:sldIdLst>
  <p:sldSz cx="18288000" cy="10287000"/>
  <p:notesSz cx="6858000" cy="9144000"/>
  <p:embeddedFontLst>
    <p:embeddedFont>
      <p:font typeface="方正大黑简体" panose="02000000000000000000" charset="-122"/>
      <p:regular r:id="rId26"/>
    </p:embeddedFont>
    <p:embeddedFont>
      <p:font typeface="黑体" panose="02010609060101010101" charset="-122"/>
      <p:regular r:id="rId27"/>
    </p:embeddedFont>
    <p:embeddedFont>
      <p:font typeface="Calibri" panose="020F0502020204030204" charset="0"/>
      <p:regular r:id="rId28"/>
      <p:bold r:id="rId29"/>
      <p:italic r:id="rId30"/>
      <p:boldItalic r:id="rId31"/>
    </p:embeddedFont>
  </p:embeddedFontLst>
  <p:custDataLst>
    <p:tags r:id="rId3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4" userDrawn="1">
          <p15:clr>
            <a:srgbClr val="A4A3A4"/>
          </p15:clr>
        </p15:guide>
        <p15:guide id="2" pos="29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4272"/>
    <a:srgbClr val="AF4172"/>
    <a:srgbClr val="950041"/>
    <a:srgbClr val="9D19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94"/>
        <p:guide pos="29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tags" Target="tags/tag29.xml"/><Relationship Id="rId31" Type="http://schemas.openxmlformats.org/officeDocument/2006/relationships/font" Target="fonts/font6.fntdata"/><Relationship Id="rId30" Type="http://schemas.openxmlformats.org/officeDocument/2006/relationships/font" Target="fonts/font5.fntdata"/><Relationship Id="rId3" Type="http://schemas.openxmlformats.org/officeDocument/2006/relationships/slide" Target="slides/slide1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svg"/><Relationship Id="rId8" Type="http://schemas.openxmlformats.org/officeDocument/2006/relationships/image" Target="../media/image8.png"/><Relationship Id="rId7" Type="http://schemas.openxmlformats.org/officeDocument/2006/relationships/image" Target="../media/image7.svg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4" Type="http://schemas.openxmlformats.org/officeDocument/2006/relationships/notesSlide" Target="../notesSlides/notesSlide1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2.sv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sv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7.svg"/><Relationship Id="rId7" Type="http://schemas.openxmlformats.org/officeDocument/2006/relationships/image" Target="../media/image36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0.jpeg"/><Relationship Id="rId2" Type="http://schemas.openxmlformats.org/officeDocument/2006/relationships/image" Target="../media/image1.jpeg"/><Relationship Id="rId1" Type="http://schemas.openxmlformats.org/officeDocument/2006/relationships/tags" Target="../tags/tag25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9.jpeg"/><Relationship Id="rId3" Type="http://schemas.openxmlformats.org/officeDocument/2006/relationships/image" Target="../media/image30.jpeg"/><Relationship Id="rId2" Type="http://schemas.openxmlformats.org/officeDocument/2006/relationships/image" Target="../media/image1.jpeg"/><Relationship Id="rId1" Type="http://schemas.openxmlformats.org/officeDocument/2006/relationships/tags" Target="../tags/tag26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svg"/><Relationship Id="rId8" Type="http://schemas.openxmlformats.org/officeDocument/2006/relationships/image" Target="../media/image44.png"/><Relationship Id="rId7" Type="http://schemas.openxmlformats.org/officeDocument/2006/relationships/image" Target="../media/image43.svg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49.svg"/><Relationship Id="rId12" Type="http://schemas.openxmlformats.org/officeDocument/2006/relationships/image" Target="../media/image48.png"/><Relationship Id="rId11" Type="http://schemas.openxmlformats.org/officeDocument/2006/relationships/image" Target="../media/image47.svg"/><Relationship Id="rId10" Type="http://schemas.openxmlformats.org/officeDocument/2006/relationships/image" Target="../media/image46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sv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1" Type="http://schemas.openxmlformats.org/officeDocument/2006/relationships/tags" Target="../tags/tag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1" Type="http://schemas.openxmlformats.org/officeDocument/2006/relationships/tags" Target="../tags/tag28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svg"/><Relationship Id="rId8" Type="http://schemas.openxmlformats.org/officeDocument/2006/relationships/image" Target="../media/image4.png"/><Relationship Id="rId7" Type="http://schemas.openxmlformats.org/officeDocument/2006/relationships/image" Target="../media/image9.svg"/><Relationship Id="rId6" Type="http://schemas.openxmlformats.org/officeDocument/2006/relationships/image" Target="../media/image8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12.svg"/><Relationship Id="rId12" Type="http://schemas.openxmlformats.org/officeDocument/2006/relationships/image" Target="../media/image11.png"/><Relationship Id="rId11" Type="http://schemas.openxmlformats.org/officeDocument/2006/relationships/image" Target="../media/image7.svg"/><Relationship Id="rId10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6" Type="http://schemas.openxmlformats.org/officeDocument/2006/relationships/slideLayout" Target="../slideLayouts/slideLayout7.xml"/><Relationship Id="rId25" Type="http://schemas.openxmlformats.org/officeDocument/2006/relationships/tags" Target="../tags/tag20.xml"/><Relationship Id="rId24" Type="http://schemas.openxmlformats.org/officeDocument/2006/relationships/tags" Target="../tags/tag19.xml"/><Relationship Id="rId23" Type="http://schemas.openxmlformats.org/officeDocument/2006/relationships/tags" Target="../tags/tag18.xml"/><Relationship Id="rId22" Type="http://schemas.openxmlformats.org/officeDocument/2006/relationships/tags" Target="../tags/tag17.xml"/><Relationship Id="rId21" Type="http://schemas.openxmlformats.org/officeDocument/2006/relationships/tags" Target="../tags/tag16.xml"/><Relationship Id="rId20" Type="http://schemas.openxmlformats.org/officeDocument/2006/relationships/tags" Target="../tags/tag15.xml"/><Relationship Id="rId2" Type="http://schemas.openxmlformats.org/officeDocument/2006/relationships/tags" Target="../tags/tag1.xml"/><Relationship Id="rId19" Type="http://schemas.openxmlformats.org/officeDocument/2006/relationships/tags" Target="../tags/tag14.xml"/><Relationship Id="rId18" Type="http://schemas.openxmlformats.org/officeDocument/2006/relationships/tags" Target="../tags/tag13.xml"/><Relationship Id="rId17" Type="http://schemas.openxmlformats.org/officeDocument/2006/relationships/tags" Target="../tags/tag12.xml"/><Relationship Id="rId16" Type="http://schemas.openxmlformats.org/officeDocument/2006/relationships/tags" Target="../tags/tag11.xml"/><Relationship Id="rId15" Type="http://schemas.openxmlformats.org/officeDocument/2006/relationships/tags" Target="../tags/tag10.xml"/><Relationship Id="rId14" Type="http://schemas.openxmlformats.org/officeDocument/2006/relationships/tags" Target="../tags/tag9.xml"/><Relationship Id="rId13" Type="http://schemas.openxmlformats.org/officeDocument/2006/relationships/image" Target="../media/image16.svg"/><Relationship Id="rId12" Type="http://schemas.openxmlformats.org/officeDocument/2006/relationships/image" Target="../media/image15.png"/><Relationship Id="rId11" Type="http://schemas.openxmlformats.org/officeDocument/2006/relationships/image" Target="../media/image14.svg"/><Relationship Id="rId10" Type="http://schemas.openxmlformats.org/officeDocument/2006/relationships/image" Target="../media/image13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sv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sv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image" Target="../media/image26.png"/><Relationship Id="rId2" Type="http://schemas.openxmlformats.org/officeDocument/2006/relationships/image" Target="../media/image30.jpe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37" y="-23557"/>
            <a:ext cx="18291175" cy="7887335"/>
          </a:xfrm>
          <a:custGeom>
            <a:avLst/>
            <a:gdLst>
              <a:gd name="connsiteX0" fmla="*/ 0 w 28805"/>
              <a:gd name="connsiteY0" fmla="*/ 45 h 12421"/>
              <a:gd name="connsiteX1" fmla="*/ 28805 w 28805"/>
              <a:gd name="connsiteY1" fmla="*/ 0 h 12421"/>
              <a:gd name="connsiteX2" fmla="*/ 28781 w 28805"/>
              <a:gd name="connsiteY2" fmla="*/ 12421 h 12421"/>
              <a:gd name="connsiteX3" fmla="*/ 15 w 28805"/>
              <a:gd name="connsiteY3" fmla="*/ 12401 h 12421"/>
              <a:gd name="connsiteX4" fmla="*/ 0 w 28805"/>
              <a:gd name="connsiteY4" fmla="*/ 45 h 12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5" h="12421">
                <a:moveTo>
                  <a:pt x="0" y="45"/>
                </a:moveTo>
                <a:lnTo>
                  <a:pt x="28805" y="0"/>
                </a:lnTo>
                <a:lnTo>
                  <a:pt x="28781" y="12421"/>
                </a:lnTo>
                <a:lnTo>
                  <a:pt x="15" y="12401"/>
                </a:lnTo>
                <a:lnTo>
                  <a:pt x="0" y="45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-173355"/>
            <a:ext cx="18287365" cy="8044815"/>
          </a:xfrm>
          <a:custGeom>
            <a:avLst/>
            <a:gdLst/>
            <a:ahLst/>
            <a:cxnLst/>
            <a:rect l="l" t="t" r="r" b="b"/>
            <a:pathLst>
              <a:path w="19436458" h="14577344">
                <a:moveTo>
                  <a:pt x="0" y="0"/>
                </a:moveTo>
                <a:lnTo>
                  <a:pt x="19436458" y="0"/>
                </a:lnTo>
                <a:lnTo>
                  <a:pt x="19436458" y="14577344"/>
                </a:lnTo>
                <a:lnTo>
                  <a:pt x="0" y="14577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5633864" y="1810430"/>
            <a:ext cx="6227055" cy="1994505"/>
            <a:chOff x="0" y="0"/>
            <a:chExt cx="8302740" cy="26593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59400" cy="2659340"/>
            </a:xfrm>
            <a:custGeom>
              <a:avLst/>
              <a:gdLst/>
              <a:ahLst/>
              <a:cxnLst/>
              <a:rect l="l" t="t" r="r" b="b"/>
              <a:pathLst>
                <a:path w="2659400" h="2659340">
                  <a:moveTo>
                    <a:pt x="0" y="0"/>
                  </a:moveTo>
                  <a:lnTo>
                    <a:pt x="2659400" y="0"/>
                  </a:lnTo>
                  <a:lnTo>
                    <a:pt x="2659400" y="2659340"/>
                  </a:lnTo>
                  <a:lnTo>
                    <a:pt x="0" y="2659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818949" y="110922"/>
              <a:ext cx="5483791" cy="2395119"/>
            </a:xfrm>
            <a:custGeom>
              <a:avLst/>
              <a:gdLst/>
              <a:ahLst/>
              <a:cxnLst/>
              <a:rect l="l" t="t" r="r" b="b"/>
              <a:pathLst>
                <a:path w="5483791" h="2395119">
                  <a:moveTo>
                    <a:pt x="0" y="0"/>
                  </a:moveTo>
                  <a:lnTo>
                    <a:pt x="5483791" y="0"/>
                  </a:lnTo>
                  <a:lnTo>
                    <a:pt x="5483791" y="2395119"/>
                  </a:lnTo>
                  <a:lnTo>
                    <a:pt x="0" y="23951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4038862" y="1665713"/>
            <a:ext cx="9737250" cy="5903208"/>
          </a:xfrm>
          <a:custGeom>
            <a:avLst/>
            <a:gdLst/>
            <a:ahLst/>
            <a:cxnLst/>
            <a:rect l="l" t="t" r="r" b="b"/>
            <a:pathLst>
              <a:path w="9737250" h="5903208">
                <a:moveTo>
                  <a:pt x="0" y="0"/>
                </a:moveTo>
                <a:lnTo>
                  <a:pt x="9737250" y="0"/>
                </a:lnTo>
                <a:lnTo>
                  <a:pt x="9737250" y="5903208"/>
                </a:lnTo>
                <a:lnTo>
                  <a:pt x="0" y="59032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35" y="7572375"/>
            <a:ext cx="18287365" cy="2713990"/>
          </a:xfrm>
          <a:custGeom>
            <a:avLst/>
            <a:gdLst/>
            <a:ahLst/>
            <a:cxnLst/>
            <a:rect l="l" t="t" r="r" b="b"/>
            <a:pathLst>
              <a:path w="19898883" h="5173504">
                <a:moveTo>
                  <a:pt x="0" y="0"/>
                </a:moveTo>
                <a:lnTo>
                  <a:pt x="19898883" y="0"/>
                </a:lnTo>
                <a:lnTo>
                  <a:pt x="19898883" y="5173504"/>
                </a:lnTo>
                <a:lnTo>
                  <a:pt x="0" y="51735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1300" b="-11300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48689" y="3924291"/>
            <a:ext cx="16087091" cy="1550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90"/>
              </a:lnSpc>
            </a:pPr>
            <a:r>
              <a:rPr lang="en-US" sz="10075">
                <a:solidFill>
                  <a:srgbClr val="FFFFFF"/>
                </a:solidFill>
                <a:latin typeface="方正大黑简体" panose="02000000000000000000" charset="-122"/>
                <a:ea typeface="方正大黑简体" panose="02000000000000000000" charset="-122"/>
                <a:cs typeface="思源黑体 1" panose="020B0500000000000000" charset="-122"/>
                <a:sym typeface="思源黑体 1" panose="020B0500000000000000" charset="-122"/>
              </a:rPr>
              <a:t>毕业答辩开题报告</a:t>
            </a:r>
            <a:endParaRPr lang="en-US" sz="10075">
              <a:solidFill>
                <a:srgbClr val="FFFFFF"/>
              </a:solidFill>
              <a:latin typeface="方正大黑简体" panose="02000000000000000000" charset="-122"/>
              <a:ea typeface="方正大黑简体" panose="020000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048062" y="5941548"/>
            <a:ext cx="12443337" cy="224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5"/>
              </a:lnSpc>
            </a:pPr>
            <a:r>
              <a:rPr lang="en-US" sz="1530" spc="768">
                <a:solidFill>
                  <a:srgbClr val="FFFFFF"/>
                </a:solidFill>
                <a:latin typeface="方正大黑简体" panose="02000000000000000000" charset="-122"/>
                <a:ea typeface="方正大黑简体" panose="02000000000000000000" charset="-122"/>
                <a:cs typeface="思源黑体 1" panose="020B0500000000000000" charset="-122"/>
                <a:sym typeface="思源黑体 1" panose="020B0500000000000000" charset="-122"/>
              </a:rPr>
              <a:t>GRADUATION DEFENSE PROPOSAL REPORT COMMON TEMPLATE</a:t>
            </a:r>
            <a:endParaRPr lang="en-US" sz="1530" spc="768">
              <a:solidFill>
                <a:srgbClr val="FFFFFF"/>
              </a:solidFill>
              <a:latin typeface="方正大黑简体" panose="02000000000000000000" charset="-122"/>
              <a:ea typeface="方正大黑简体" panose="020000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233177" y="8606761"/>
            <a:ext cx="2409840" cy="383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5"/>
              </a:lnSpc>
            </a:pPr>
            <a:r>
              <a:rPr lang="en-US" sz="2220">
                <a:solidFill>
                  <a:srgbClr val="FFFFFF"/>
                </a:solidFill>
                <a:latin typeface="方正大黑简体" panose="02000000000000000000" charset="-122"/>
                <a:ea typeface="方正大黑简体" panose="02000000000000000000" charset="-122"/>
                <a:cs typeface="方正大黑简体" panose="02000000000000000000" charset="-122"/>
                <a:sym typeface="思源黑体 1" panose="020B0500000000000000" charset="-122"/>
              </a:rPr>
              <a:t>答辩学生：小U荔</a:t>
            </a:r>
            <a:endParaRPr lang="en-US" sz="2220">
              <a:solidFill>
                <a:srgbClr val="FFFFFF"/>
              </a:solidFill>
              <a:latin typeface="方正大黑简体" panose="02000000000000000000" charset="-122"/>
              <a:ea typeface="方正大黑简体" panose="02000000000000000000" charset="-122"/>
              <a:cs typeface="方正大黑简体" panose="02000000000000000000" charset="-122"/>
              <a:sym typeface="思源黑体 1" panose="020B05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569778" y="8606761"/>
            <a:ext cx="2409840" cy="383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5"/>
              </a:lnSpc>
            </a:pPr>
            <a:r>
              <a:rPr lang="en-US" sz="2220">
                <a:solidFill>
                  <a:srgbClr val="FFFFFF"/>
                </a:solidFill>
                <a:latin typeface="方正大黑简体" panose="02000000000000000000" charset="-122"/>
                <a:ea typeface="方正大黑简体" panose="02000000000000000000" charset="-122"/>
                <a:cs typeface="方正大黑简体" panose="02000000000000000000" charset="-122"/>
                <a:sym typeface="思源黑体 1" panose="020B0500000000000000" charset="-122"/>
              </a:rPr>
              <a:t>指导老师：小U荔</a:t>
            </a:r>
            <a:endParaRPr lang="en-US" sz="2220">
              <a:solidFill>
                <a:srgbClr val="FFFFFF"/>
              </a:solidFill>
              <a:latin typeface="方正大黑简体" panose="02000000000000000000" charset="-122"/>
              <a:ea typeface="方正大黑简体" panose="02000000000000000000" charset="-122"/>
              <a:cs typeface="方正大黑简体" panose="02000000000000000000" charset="-122"/>
              <a:sym typeface="思源黑体 1" panose="020B0500000000000000" charset="-122"/>
            </a:endParaRPr>
          </a:p>
        </p:txBody>
      </p:sp>
      <p:grpSp>
        <p:nvGrpSpPr>
          <p:cNvPr id="13" name="Group 13"/>
          <p:cNvGrpSpPr/>
          <p:nvPr/>
        </p:nvGrpSpPr>
        <p:grpSpPr>
          <a:xfrm rot="0">
            <a:off x="5577922" y="8191718"/>
            <a:ext cx="3478529" cy="630807"/>
            <a:chOff x="0" y="0"/>
            <a:chExt cx="946809" cy="17169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46809" cy="171697"/>
            </a:xfrm>
            <a:custGeom>
              <a:avLst/>
              <a:gdLst/>
              <a:ahLst/>
              <a:cxnLst/>
              <a:rect l="l" t="t" r="r" b="b"/>
              <a:pathLst>
                <a:path w="946809" h="171697">
                  <a:moveTo>
                    <a:pt x="85849" y="0"/>
                  </a:moveTo>
                  <a:lnTo>
                    <a:pt x="860960" y="0"/>
                  </a:lnTo>
                  <a:cubicBezTo>
                    <a:pt x="908373" y="0"/>
                    <a:pt x="946809" y="38436"/>
                    <a:pt x="946809" y="85849"/>
                  </a:cubicBezTo>
                  <a:lnTo>
                    <a:pt x="946809" y="85849"/>
                  </a:lnTo>
                  <a:cubicBezTo>
                    <a:pt x="946809" y="108617"/>
                    <a:pt x="937764" y="130453"/>
                    <a:pt x="921664" y="146553"/>
                  </a:cubicBezTo>
                  <a:cubicBezTo>
                    <a:pt x="905565" y="162652"/>
                    <a:pt x="883729" y="171697"/>
                    <a:pt x="860960" y="171697"/>
                  </a:cubicBezTo>
                  <a:lnTo>
                    <a:pt x="85849" y="171697"/>
                  </a:lnTo>
                  <a:cubicBezTo>
                    <a:pt x="38436" y="171697"/>
                    <a:pt x="0" y="133261"/>
                    <a:pt x="0" y="85849"/>
                  </a:cubicBezTo>
                  <a:lnTo>
                    <a:pt x="0" y="85849"/>
                  </a:lnTo>
                  <a:cubicBezTo>
                    <a:pt x="0" y="38436"/>
                    <a:pt x="38436" y="0"/>
                    <a:pt x="85849" y="0"/>
                  </a:cubicBez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946809" cy="219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>
                <a:latin typeface="方正大黑简体" panose="02000000000000000000" charset="-122"/>
                <a:ea typeface="方正大黑简体" panose="02000000000000000000" charset="-122"/>
              </a:endParaRPr>
            </a:p>
          </p:txBody>
        </p:sp>
      </p:grpSp>
      <p:sp>
        <p:nvSpPr>
          <p:cNvPr id="16" name="Freeform 16"/>
          <p:cNvSpPr/>
          <p:nvPr/>
        </p:nvSpPr>
        <p:spPr>
          <a:xfrm>
            <a:off x="5941375" y="8303268"/>
            <a:ext cx="382735" cy="407707"/>
          </a:xfrm>
          <a:custGeom>
            <a:avLst/>
            <a:gdLst/>
            <a:ahLst/>
            <a:cxnLst/>
            <a:rect l="l" t="t" r="r" b="b"/>
            <a:pathLst>
              <a:path w="382735" h="407707">
                <a:moveTo>
                  <a:pt x="0" y="0"/>
                </a:moveTo>
                <a:lnTo>
                  <a:pt x="382734" y="0"/>
                </a:lnTo>
                <a:lnTo>
                  <a:pt x="382734" y="407707"/>
                </a:lnTo>
                <a:lnTo>
                  <a:pt x="0" y="4077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6434785" y="8291358"/>
            <a:ext cx="2409840" cy="383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5"/>
              </a:lnSpc>
            </a:pPr>
            <a:r>
              <a:rPr lang="en-US" sz="2220">
                <a:solidFill>
                  <a:srgbClr val="FFFFFF"/>
                </a:solidFill>
                <a:latin typeface="方正大黑简体" panose="02000000000000000000" charset="-122"/>
                <a:ea typeface="方正大黑简体" panose="02000000000000000000" charset="-122"/>
                <a:cs typeface="方正大黑简体" panose="02000000000000000000" charset="-122"/>
                <a:sym typeface="思源黑体 1" panose="020B0500000000000000" charset="-122"/>
              </a:rPr>
              <a:t>答辩学生：小U荔</a:t>
            </a:r>
            <a:endParaRPr lang="en-US" sz="2220">
              <a:solidFill>
                <a:srgbClr val="FFFFFF"/>
              </a:solidFill>
              <a:latin typeface="方正大黑简体" panose="02000000000000000000" charset="-122"/>
              <a:ea typeface="方正大黑简体" panose="02000000000000000000" charset="-122"/>
              <a:cs typeface="方正大黑简体" panose="02000000000000000000" charset="-122"/>
              <a:sym typeface="思源黑体 1" panose="020B0500000000000000" charset="-122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9741767" y="8303268"/>
            <a:ext cx="382735" cy="407707"/>
          </a:xfrm>
          <a:custGeom>
            <a:avLst/>
            <a:gdLst/>
            <a:ahLst/>
            <a:cxnLst/>
            <a:rect l="l" t="t" r="r" b="b"/>
            <a:pathLst>
              <a:path w="382735" h="407707">
                <a:moveTo>
                  <a:pt x="0" y="0"/>
                </a:moveTo>
                <a:lnTo>
                  <a:pt x="382735" y="0"/>
                </a:lnTo>
                <a:lnTo>
                  <a:pt x="382735" y="407707"/>
                </a:lnTo>
                <a:lnTo>
                  <a:pt x="0" y="4077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0235178" y="8291358"/>
            <a:ext cx="2409840" cy="383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5"/>
              </a:lnSpc>
            </a:pPr>
            <a:r>
              <a:rPr lang="en-US" sz="2220">
                <a:solidFill>
                  <a:srgbClr val="FFFFFF"/>
                </a:solidFill>
                <a:latin typeface="方正大黑简体" panose="02000000000000000000" charset="-122"/>
                <a:ea typeface="方正大黑简体" panose="02000000000000000000" charset="-122"/>
                <a:cs typeface="思源黑体 1" panose="020B0500000000000000" charset="-122"/>
                <a:sym typeface="思源黑体 1" panose="020B0500000000000000" charset="-122"/>
              </a:rPr>
              <a:t>答辩学生：张小可</a:t>
            </a:r>
            <a:endParaRPr lang="en-US" sz="2220">
              <a:solidFill>
                <a:srgbClr val="FFFFFF"/>
              </a:solidFill>
              <a:latin typeface="方正大黑简体" panose="02000000000000000000" charset="-122"/>
              <a:ea typeface="方正大黑简体" panose="020000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grpSp>
        <p:nvGrpSpPr>
          <p:cNvPr id="20" name="Group 20"/>
          <p:cNvGrpSpPr/>
          <p:nvPr/>
        </p:nvGrpSpPr>
        <p:grpSpPr>
          <a:xfrm rot="0">
            <a:off x="9524711" y="8191718"/>
            <a:ext cx="3478529" cy="630807"/>
            <a:chOff x="0" y="0"/>
            <a:chExt cx="946809" cy="17169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46809" cy="171697"/>
            </a:xfrm>
            <a:custGeom>
              <a:avLst/>
              <a:gdLst/>
              <a:ahLst/>
              <a:cxnLst/>
              <a:rect l="l" t="t" r="r" b="b"/>
              <a:pathLst>
                <a:path w="946809" h="171697">
                  <a:moveTo>
                    <a:pt x="85849" y="0"/>
                  </a:moveTo>
                  <a:lnTo>
                    <a:pt x="860960" y="0"/>
                  </a:lnTo>
                  <a:cubicBezTo>
                    <a:pt x="908373" y="0"/>
                    <a:pt x="946809" y="38436"/>
                    <a:pt x="946809" y="85849"/>
                  </a:cubicBezTo>
                  <a:lnTo>
                    <a:pt x="946809" y="85849"/>
                  </a:lnTo>
                  <a:cubicBezTo>
                    <a:pt x="946809" y="108617"/>
                    <a:pt x="937764" y="130453"/>
                    <a:pt x="921664" y="146553"/>
                  </a:cubicBezTo>
                  <a:cubicBezTo>
                    <a:pt x="905565" y="162652"/>
                    <a:pt x="883729" y="171697"/>
                    <a:pt x="860960" y="171697"/>
                  </a:cubicBezTo>
                  <a:lnTo>
                    <a:pt x="85849" y="171697"/>
                  </a:lnTo>
                  <a:cubicBezTo>
                    <a:pt x="38436" y="171697"/>
                    <a:pt x="0" y="133261"/>
                    <a:pt x="0" y="85849"/>
                  </a:cubicBezTo>
                  <a:lnTo>
                    <a:pt x="0" y="85849"/>
                  </a:lnTo>
                  <a:cubicBezTo>
                    <a:pt x="0" y="38436"/>
                    <a:pt x="38436" y="0"/>
                    <a:pt x="85849" y="0"/>
                  </a:cubicBez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946809" cy="219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>
                <a:latin typeface="方正大黑简体" panose="02000000000000000000" charset="-122"/>
                <a:ea typeface="方正大黑简体" panose="02000000000000000000" charset="-122"/>
              </a:endParaRPr>
            </a:p>
          </p:txBody>
        </p:sp>
      </p:grpSp>
      <p:sp>
        <p:nvSpPr>
          <p:cNvPr id="23" name="Freeform 23"/>
          <p:cNvSpPr/>
          <p:nvPr/>
        </p:nvSpPr>
        <p:spPr>
          <a:xfrm>
            <a:off x="9888163" y="8303268"/>
            <a:ext cx="382735" cy="407707"/>
          </a:xfrm>
          <a:custGeom>
            <a:avLst/>
            <a:gdLst/>
            <a:ahLst/>
            <a:cxnLst/>
            <a:rect l="l" t="t" r="r" b="b"/>
            <a:pathLst>
              <a:path w="382735" h="407707">
                <a:moveTo>
                  <a:pt x="0" y="0"/>
                </a:moveTo>
                <a:lnTo>
                  <a:pt x="382735" y="0"/>
                </a:lnTo>
                <a:lnTo>
                  <a:pt x="382735" y="407707"/>
                </a:lnTo>
                <a:lnTo>
                  <a:pt x="0" y="4077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4" name="TextBox 24"/>
          <p:cNvSpPr txBox="1"/>
          <p:nvPr/>
        </p:nvSpPr>
        <p:spPr>
          <a:xfrm>
            <a:off x="10381574" y="8291358"/>
            <a:ext cx="2409840" cy="383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5"/>
              </a:lnSpc>
            </a:pPr>
            <a:r>
              <a:rPr lang="en-US" sz="2220">
                <a:solidFill>
                  <a:srgbClr val="FFFFFF"/>
                </a:solidFill>
                <a:latin typeface="方正大黑简体" panose="02000000000000000000" charset="-122"/>
                <a:ea typeface="方正大黑简体" panose="02000000000000000000" charset="-122"/>
                <a:cs typeface="方正大黑简体" panose="02000000000000000000" charset="-122"/>
                <a:sym typeface="思源黑体 1" panose="020B0500000000000000" charset="-122"/>
              </a:rPr>
              <a:t>指导老师：大U荔</a:t>
            </a:r>
            <a:endParaRPr lang="en-US" sz="2220">
              <a:solidFill>
                <a:srgbClr val="FFFFFF"/>
              </a:solidFill>
              <a:latin typeface="方正大黑简体" panose="02000000000000000000" charset="-122"/>
              <a:ea typeface="方正大黑简体" panose="02000000000000000000" charset="-122"/>
              <a:cs typeface="方正大黑简体" panose="02000000000000000000" charset="-122"/>
              <a:sym typeface="思源黑体 1" panose="020B0500000000000000" charset="-12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543433" y="9444990"/>
            <a:ext cx="3200553" cy="329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0"/>
              </a:lnSpc>
            </a:pPr>
            <a:r>
              <a:rPr lang="en-US" sz="2100" spc="205">
                <a:solidFill>
                  <a:srgbClr val="314271"/>
                </a:solidFill>
                <a:latin typeface="方正大黑简体" panose="02000000000000000000" charset="-122"/>
                <a:ea typeface="方正大黑简体" panose="02000000000000000000" charset="-122"/>
                <a:cs typeface="方正大黑简体" panose="02000000000000000000" charset="-122"/>
                <a:sym typeface="思源黑体 1" panose="020B0500000000000000" charset="-122"/>
              </a:rPr>
              <a:t>深圳大学xx专业xx班</a:t>
            </a:r>
            <a:endParaRPr lang="en-US" sz="2100" spc="205">
              <a:solidFill>
                <a:srgbClr val="314271"/>
              </a:solidFill>
              <a:latin typeface="方正大黑简体" panose="02000000000000000000" charset="-122"/>
              <a:ea typeface="方正大黑简体" panose="02000000000000000000" charset="-122"/>
              <a:cs typeface="方正大黑简体" panose="02000000000000000000" charset="-122"/>
              <a:sym typeface="思源黑体 1" panose="020B0500000000000000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8291364" cy="10287000"/>
            <a:chOff x="0" y="0"/>
            <a:chExt cx="218373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83734" cy="2709333"/>
            </a:xfrm>
            <a:custGeom>
              <a:avLst/>
              <a:gdLst/>
              <a:ahLst/>
              <a:cxnLst/>
              <a:rect l="l" t="t" r="r" b="b"/>
              <a:pathLst>
                <a:path w="2183734" h="2709333">
                  <a:moveTo>
                    <a:pt x="0" y="0"/>
                  </a:moveTo>
                  <a:lnTo>
                    <a:pt x="2183734" y="0"/>
                  </a:lnTo>
                  <a:lnTo>
                    <a:pt x="21837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183734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16503821" y="0"/>
            <a:ext cx="1784179" cy="10287000"/>
            <a:chOff x="0" y="0"/>
            <a:chExt cx="2378906" cy="13716000"/>
          </a:xfrm>
        </p:grpSpPr>
        <p:grpSp>
          <p:nvGrpSpPr>
            <p:cNvPr id="6" name="Group 6"/>
            <p:cNvGrpSpPr/>
            <p:nvPr/>
          </p:nvGrpSpPr>
          <p:grpSpPr>
            <a:xfrm rot="0">
              <a:off x="0" y="0"/>
              <a:ext cx="2378906" cy="394575"/>
              <a:chOff x="0" y="0"/>
              <a:chExt cx="469907" cy="7794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0">
              <a:off x="0" y="13321425"/>
              <a:ext cx="2378906" cy="394575"/>
              <a:chOff x="0" y="0"/>
              <a:chExt cx="469907" cy="779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  <p:sp>
        <p:nvSpPr>
          <p:cNvPr id="12" name="Freeform 12"/>
          <p:cNvSpPr/>
          <p:nvPr/>
        </p:nvSpPr>
        <p:spPr>
          <a:xfrm>
            <a:off x="4985385" y="2420620"/>
            <a:ext cx="13302615" cy="6727825"/>
          </a:xfrm>
          <a:custGeom>
            <a:avLst/>
            <a:gdLst/>
            <a:ahLst/>
            <a:cxnLst/>
            <a:rect l="l" t="t" r="r" b="b"/>
            <a:pathLst>
              <a:path w="14576081" h="6727632">
                <a:moveTo>
                  <a:pt x="0" y="0"/>
                </a:moveTo>
                <a:lnTo>
                  <a:pt x="14576081" y="0"/>
                </a:lnTo>
                <a:lnTo>
                  <a:pt x="14576081" y="6727633"/>
                </a:lnTo>
                <a:lnTo>
                  <a:pt x="0" y="672763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3072" r="-599" b="-13072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25841" y="2420645"/>
            <a:ext cx="14481592" cy="6727632"/>
          </a:xfrm>
          <a:custGeom>
            <a:avLst/>
            <a:gdLst/>
            <a:ahLst/>
            <a:cxnLst/>
            <a:rect l="l" t="t" r="r" b="b"/>
            <a:pathLst>
              <a:path w="14481592" h="6727632">
                <a:moveTo>
                  <a:pt x="0" y="0"/>
                </a:moveTo>
                <a:lnTo>
                  <a:pt x="14481592" y="0"/>
                </a:lnTo>
                <a:lnTo>
                  <a:pt x="14481592" y="6727633"/>
                </a:lnTo>
                <a:lnTo>
                  <a:pt x="0" y="672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077" t="-55261" r="-5171" b="-54276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720707" y="2521757"/>
            <a:ext cx="2424975" cy="1972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80"/>
              </a:lnSpc>
            </a:pPr>
            <a:r>
              <a:rPr lang="en-US" sz="12815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03</a:t>
            </a:r>
            <a:endParaRPr lang="en-US" sz="12815">
              <a:solidFill>
                <a:srgbClr val="950041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994934" y="4716062"/>
            <a:ext cx="9155346" cy="1389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l">
              <a:lnSpc>
                <a:spcPts val="10835"/>
              </a:lnSpc>
              <a:buClrTx/>
              <a:buSzTx/>
              <a:buFontTx/>
            </a:pPr>
            <a:r>
              <a:rPr lang="zh-CN" altLang="en-US" sz="9030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2 Bold" panose="020B0800000000000000" charset="-122"/>
              </a:rPr>
              <a:t>请输入标题</a:t>
            </a:r>
            <a:endParaRPr lang="zh-CN" altLang="en-US" sz="9030">
              <a:solidFill>
                <a:srgbClr val="950041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2 Bold" panose="020B0800000000000000" charset="-122"/>
            </a:endParaRPr>
          </a:p>
        </p:txBody>
      </p:sp>
      <p:sp>
        <p:nvSpPr>
          <p:cNvPr id="19" name="Freeform 19"/>
          <p:cNvSpPr/>
          <p:nvPr/>
        </p:nvSpPr>
        <p:spPr>
          <a:xfrm rot="5400000">
            <a:off x="4127680" y="2377362"/>
            <a:ext cx="36004" cy="4114800"/>
          </a:xfrm>
          <a:custGeom>
            <a:avLst/>
            <a:gdLst/>
            <a:ahLst/>
            <a:cxnLst/>
            <a:rect l="l" t="t" r="r" b="b"/>
            <a:pathLst>
              <a:path w="36004" h="4114800">
                <a:moveTo>
                  <a:pt x="0" y="0"/>
                </a:moveTo>
                <a:lnTo>
                  <a:pt x="36004" y="0"/>
                </a:lnTo>
                <a:lnTo>
                  <a:pt x="360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组合 22"/>
          <p:cNvGrpSpPr/>
          <p:nvPr/>
        </p:nvGrpSpPr>
        <p:grpSpPr>
          <a:xfrm>
            <a:off x="2122170" y="6360160"/>
            <a:ext cx="8186071" cy="913765"/>
            <a:chOff x="3342" y="10016"/>
            <a:chExt cx="10392" cy="1439"/>
          </a:xfrm>
        </p:grpSpPr>
        <p:sp>
          <p:nvSpPr>
            <p:cNvPr id="20" name="TextBox 20"/>
            <p:cNvSpPr txBox="1"/>
            <p:nvPr/>
          </p:nvSpPr>
          <p:spPr>
            <a:xfrm>
              <a:off x="3342" y="10863"/>
              <a:ext cx="10392" cy="592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ts val="2700"/>
                </a:lnSpc>
              </a:pPr>
              <a:r>
                <a:rPr lang="en-US" sz="2000">
                  <a:solidFill>
                    <a:srgbClr val="950041"/>
                  </a:solidFill>
                  <a:latin typeface="黑体" panose="02010609060101010101" charset="-122"/>
                  <a:ea typeface="黑体" panose="02010609060101010101" charset="-122"/>
                  <a:cs typeface="思源黑体 1" panose="020B0500000000000000" charset="-122"/>
                  <a:sym typeface="思源黑体 1" panose="020B0500000000000000" charset="-122"/>
                </a:rPr>
                <a:t>演示文稿是一种实用的工具，可以是演示，演讲，报告等</a:t>
              </a:r>
              <a:endParaRPr lang="en-US" sz="2000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342" y="10016"/>
              <a:ext cx="8794" cy="635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lstStyle/>
            <a:p>
              <a:pPr lvl="0" algn="l">
                <a:lnSpc>
                  <a:spcPts val="2700"/>
                </a:lnSpc>
                <a:buClrTx/>
                <a:buSzTx/>
                <a:buFontTx/>
              </a:pPr>
              <a:r>
                <a:rPr lang="en-US" sz="2000">
                  <a:solidFill>
                    <a:srgbClr val="950041"/>
                  </a:solidFill>
                  <a:latin typeface="黑体" panose="02010609060101010101" charset="-122"/>
                  <a:ea typeface="黑体" panose="02010609060101010101" charset="-122"/>
                  <a:cs typeface="思源黑体 1" panose="020B0500000000000000" charset="-122"/>
                  <a:sym typeface="+mn-ea"/>
                </a:rPr>
                <a:t>Enter your content here</a:t>
              </a:r>
              <a:endParaRPr lang="en-US" sz="2000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+mn-ea"/>
              </a:endParaRPr>
            </a:p>
          </p:txBody>
        </p:sp>
      </p:grpSp>
      <p:pic>
        <p:nvPicPr>
          <p:cNvPr id="22" name="图片 21" descr="深圳大学白色logo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435" y="295910"/>
            <a:ext cx="2324100" cy="8343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8"/>
          <p:cNvSpPr/>
          <p:nvPr/>
        </p:nvSpPr>
        <p:spPr>
          <a:xfrm>
            <a:off x="-635" y="0"/>
            <a:ext cx="18333720" cy="10287000"/>
          </a:xfrm>
          <a:custGeom>
            <a:avLst/>
            <a:gdLst/>
            <a:ahLst/>
            <a:cxnLst/>
            <a:rect l="l" t="t" r="r" b="b"/>
            <a:pathLst>
              <a:path w="23580544" h="10883669">
                <a:moveTo>
                  <a:pt x="0" y="0"/>
                </a:moveTo>
                <a:lnTo>
                  <a:pt x="23580544" y="0"/>
                </a:lnTo>
                <a:lnTo>
                  <a:pt x="23580544" y="10883669"/>
                </a:lnTo>
                <a:lnTo>
                  <a:pt x="0" y="1088366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0999"/>
            </a:blip>
            <a:stretch>
              <a:fillRect t="-13072" r="-599" b="-13072"/>
            </a:stretch>
          </a:blipFill>
        </p:spPr>
      </p:sp>
      <p:grpSp>
        <p:nvGrpSpPr>
          <p:cNvPr id="2" name="Group 2"/>
          <p:cNvGrpSpPr/>
          <p:nvPr/>
        </p:nvGrpSpPr>
        <p:grpSpPr>
          <a:xfrm rot="0">
            <a:off x="10687050" y="3248660"/>
            <a:ext cx="7600950" cy="5407025"/>
            <a:chOff x="0" y="0"/>
            <a:chExt cx="32740546" cy="231650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740560" cy="23165084"/>
            </a:xfrm>
            <a:custGeom>
              <a:avLst/>
              <a:gdLst/>
              <a:ahLst/>
              <a:cxnLst/>
              <a:rect l="l" t="t" r="r" b="b"/>
              <a:pathLst>
                <a:path w="32740560" h="23165084">
                  <a:moveTo>
                    <a:pt x="0" y="0"/>
                  </a:moveTo>
                  <a:lnTo>
                    <a:pt x="32740560" y="0"/>
                  </a:lnTo>
                  <a:lnTo>
                    <a:pt x="32740560" y="23165084"/>
                  </a:lnTo>
                  <a:lnTo>
                    <a:pt x="0" y="23165084"/>
                  </a:lnTo>
                </a:path>
              </a:pathLst>
            </a:custGeom>
            <a:blipFill>
              <a:blip r:embed="rId2"/>
              <a:stretch>
                <a:fillRect l="-3161" r="-316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3389630"/>
            <a:ext cx="10687050" cy="5266055"/>
            <a:chOff x="0" y="0"/>
            <a:chExt cx="2814723" cy="1416394"/>
          </a:xfrm>
          <a:solidFill>
            <a:srgbClr val="950041"/>
          </a:solidFill>
        </p:grpSpPr>
        <p:sp>
          <p:nvSpPr>
            <p:cNvPr id="5" name="Freeform 5"/>
            <p:cNvSpPr/>
            <p:nvPr/>
          </p:nvSpPr>
          <p:spPr>
            <a:xfrm>
              <a:off x="0" y="0"/>
              <a:ext cx="2814723" cy="1416394"/>
            </a:xfrm>
            <a:custGeom>
              <a:avLst/>
              <a:gdLst/>
              <a:ahLst/>
              <a:cxnLst/>
              <a:rect l="l" t="t" r="r" b="b"/>
              <a:pathLst>
                <a:path w="2814723" h="1416394">
                  <a:moveTo>
                    <a:pt x="0" y="0"/>
                  </a:moveTo>
                  <a:lnTo>
                    <a:pt x="2814723" y="0"/>
                  </a:lnTo>
                  <a:lnTo>
                    <a:pt x="2814723" y="1416394"/>
                  </a:lnTo>
                  <a:lnTo>
                    <a:pt x="0" y="1416394"/>
                  </a:lnTo>
                  <a:close/>
                </a:path>
              </a:pathLst>
            </a:custGeom>
            <a:grpFill/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814723" cy="145449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1299375" y="7032830"/>
            <a:ext cx="629899" cy="493612"/>
          </a:xfrm>
          <a:custGeom>
            <a:avLst/>
            <a:gdLst/>
            <a:ahLst/>
            <a:cxnLst/>
            <a:rect l="l" t="t" r="r" b="b"/>
            <a:pathLst>
              <a:path w="629899" h="493612">
                <a:moveTo>
                  <a:pt x="0" y="0"/>
                </a:moveTo>
                <a:lnTo>
                  <a:pt x="629899" y="0"/>
                </a:lnTo>
                <a:lnTo>
                  <a:pt x="629899" y="493612"/>
                </a:lnTo>
                <a:lnTo>
                  <a:pt x="0" y="4936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05817" y="3758137"/>
            <a:ext cx="617015" cy="493612"/>
          </a:xfrm>
          <a:custGeom>
            <a:avLst/>
            <a:gdLst/>
            <a:ahLst/>
            <a:cxnLst/>
            <a:rect l="l" t="t" r="r" b="b"/>
            <a:pathLst>
              <a:path w="617015" h="493612">
                <a:moveTo>
                  <a:pt x="0" y="0"/>
                </a:moveTo>
                <a:lnTo>
                  <a:pt x="617015" y="0"/>
                </a:lnTo>
                <a:lnTo>
                  <a:pt x="617015" y="493612"/>
                </a:lnTo>
                <a:lnTo>
                  <a:pt x="0" y="4936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95167" y="5344110"/>
            <a:ext cx="638316" cy="673846"/>
          </a:xfrm>
          <a:custGeom>
            <a:avLst/>
            <a:gdLst/>
            <a:ahLst/>
            <a:cxnLst/>
            <a:rect l="l" t="t" r="r" b="b"/>
            <a:pathLst>
              <a:path w="638316" h="673846">
                <a:moveTo>
                  <a:pt x="0" y="0"/>
                </a:moveTo>
                <a:lnTo>
                  <a:pt x="638316" y="0"/>
                </a:lnTo>
                <a:lnTo>
                  <a:pt x="638316" y="673846"/>
                </a:lnTo>
                <a:lnTo>
                  <a:pt x="0" y="6738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311856" y="4166024"/>
            <a:ext cx="7264462" cy="705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演示文稿是一种实用的工具，可以是演示，演讲，报告等。大部分时间，它们都是在为观众服务。演示文稿是一种实用的工具。</a:t>
            </a:r>
            <a:endParaRPr lang="en-US" sz="170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311856" y="3587095"/>
            <a:ext cx="3422542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0"/>
              </a:lnSpc>
            </a:pPr>
            <a:r>
              <a:rPr lang="zh-CN" altLang="en-US" sz="28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标题一</a:t>
            </a:r>
            <a:endParaRPr lang="en-US" sz="280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marL="0" lvl="0" indent="0" algn="l">
              <a:lnSpc>
                <a:spcPts val="4370"/>
              </a:lnSpc>
              <a:spcBef>
                <a:spcPct val="0"/>
              </a:spcBef>
            </a:pPr>
            <a:endParaRPr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311856" y="5803370"/>
            <a:ext cx="7264462" cy="705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演示文稿是一种实用的工具，可以是演示，演讲，报告等。大部分时间，它们都是在为观众服务。演示文稿是一种实用的工具。</a:t>
            </a:r>
            <a:endParaRPr lang="en-US" sz="170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311856" y="5224442"/>
            <a:ext cx="3422542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70"/>
              </a:lnSpc>
              <a:spcBef>
                <a:spcPct val="0"/>
              </a:spcBef>
            </a:pPr>
            <a:r>
              <a:rPr lang="zh-CN" altLang="en-US" sz="28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标题二</a:t>
            </a:r>
            <a:endParaRPr lang="zh-CN" altLang="en-US" sz="280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311856" y="7440717"/>
            <a:ext cx="7264462" cy="705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演示文稿是一种实用的工具，可以是演示，演讲，报告等。大部分时间，它们都是在为观众服务。演示文稿是一种实用的工具。</a:t>
            </a:r>
            <a:endParaRPr lang="en-US" sz="170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311856" y="6861788"/>
            <a:ext cx="3422542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70"/>
              </a:lnSpc>
              <a:spcBef>
                <a:spcPct val="0"/>
              </a:spcBef>
            </a:pPr>
            <a:r>
              <a:rPr lang="zh-CN" altLang="en-US" sz="28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标题三</a:t>
            </a:r>
            <a:endParaRPr lang="zh-CN" altLang="en-US" sz="280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grpSp>
        <p:nvGrpSpPr>
          <p:cNvPr id="19" name="Group 19"/>
          <p:cNvGrpSpPr/>
          <p:nvPr/>
        </p:nvGrpSpPr>
        <p:grpSpPr>
          <a:xfrm rot="0">
            <a:off x="16503821" y="0"/>
            <a:ext cx="1784179" cy="295931"/>
            <a:chOff x="0" y="0"/>
            <a:chExt cx="469907" cy="7794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69907" cy="77941"/>
            </a:xfrm>
            <a:custGeom>
              <a:avLst/>
              <a:gdLst/>
              <a:ahLst/>
              <a:cxnLst/>
              <a:rect l="l" t="t" r="r" b="b"/>
              <a:pathLst>
                <a:path w="469907" h="77941">
                  <a:moveTo>
                    <a:pt x="0" y="0"/>
                  </a:moveTo>
                  <a:lnTo>
                    <a:pt x="469907" y="0"/>
                  </a:lnTo>
                  <a:lnTo>
                    <a:pt x="469907" y="77941"/>
                  </a:lnTo>
                  <a:lnTo>
                    <a:pt x="0" y="77941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469907" cy="125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 rot="0">
            <a:off x="16503821" y="9991069"/>
            <a:ext cx="1784179" cy="295931"/>
            <a:chOff x="0" y="0"/>
            <a:chExt cx="469907" cy="7794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69907" cy="77941"/>
            </a:xfrm>
            <a:custGeom>
              <a:avLst/>
              <a:gdLst/>
              <a:ahLst/>
              <a:cxnLst/>
              <a:rect l="l" t="t" r="r" b="b"/>
              <a:pathLst>
                <a:path w="469907" h="77941">
                  <a:moveTo>
                    <a:pt x="0" y="0"/>
                  </a:moveTo>
                  <a:lnTo>
                    <a:pt x="469907" y="0"/>
                  </a:lnTo>
                  <a:lnTo>
                    <a:pt x="469907" y="77941"/>
                  </a:lnTo>
                  <a:lnTo>
                    <a:pt x="0" y="77941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469907" cy="125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471930" y="952500"/>
            <a:ext cx="3683635" cy="1424305"/>
            <a:chOff x="1200" y="1020"/>
            <a:chExt cx="5801" cy="2243"/>
          </a:xfrm>
        </p:grpSpPr>
        <p:sp>
          <p:nvSpPr>
            <p:cNvPr id="34" name="TextBox 3"/>
            <p:cNvSpPr txBox="1"/>
            <p:nvPr/>
          </p:nvSpPr>
          <p:spPr>
            <a:xfrm>
              <a:off x="1200" y="1020"/>
              <a:ext cx="5801" cy="16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p>
              <a:pPr algn="l">
                <a:lnSpc>
                  <a:spcPts val="8215"/>
                </a:lnSpc>
              </a:pPr>
              <a:r>
                <a:rPr lang="en-US" sz="685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cs typeface="思源黑体 3 Bold"/>
                  <a:sym typeface="思源黑体 3 Bold"/>
                </a:rPr>
                <a:t>标题</a:t>
              </a:r>
              <a:r>
                <a:rPr lang="zh-CN" altLang="en-US" sz="685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cs typeface="思源黑体 3 Bold"/>
                  <a:sym typeface="思源黑体 3 Bold"/>
                </a:rPr>
                <a:t>一</a:t>
              </a:r>
              <a:endParaRPr lang="zh-CN" altLang="en-US" sz="685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思源黑体 3 Bold"/>
                <a:sym typeface="思源黑体 3 Bold"/>
              </a:endParaRPr>
            </a:p>
          </p:txBody>
        </p:sp>
        <p:sp>
          <p:nvSpPr>
            <p:cNvPr id="38" name="TextBox 4"/>
            <p:cNvSpPr txBox="1"/>
            <p:nvPr/>
          </p:nvSpPr>
          <p:spPr>
            <a:xfrm>
              <a:off x="1320" y="2643"/>
              <a:ext cx="5312" cy="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marL="0" lvl="0" indent="0" algn="l">
                <a:lnSpc>
                  <a:spcPts val="3070"/>
                </a:lnSpc>
                <a:spcBef>
                  <a:spcPct val="0"/>
                </a:spcBef>
              </a:pPr>
              <a:r>
                <a:rPr lang="en-US" sz="2555">
                  <a:solidFill>
                    <a:srgbClr val="950041"/>
                  </a:solidFill>
                  <a:latin typeface="黑体" panose="02010609060101010101" charset="-122"/>
                  <a:ea typeface="黑体" panose="02010609060101010101" charset="-122"/>
                  <a:cs typeface="Akzidenz-Grotesk Bold"/>
                  <a:sym typeface="Akzidenz-Grotesk Bold"/>
                </a:rPr>
                <a:t>enter your title  </a:t>
              </a:r>
              <a:endParaRPr lang="en-US" sz="2555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Akzidenz-Grotesk Bold"/>
                <a:sym typeface="Akzidenz-Grotesk Bold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18"/>
          <p:cNvSpPr/>
          <p:nvPr>
            <p:custDataLst>
              <p:tags r:id="rId1"/>
            </p:custDataLst>
          </p:nvPr>
        </p:nvSpPr>
        <p:spPr>
          <a:xfrm>
            <a:off x="17145" y="-39370"/>
            <a:ext cx="18270855" cy="10280650"/>
          </a:xfrm>
          <a:custGeom>
            <a:avLst/>
            <a:gdLst/>
            <a:ahLst/>
            <a:cxnLst/>
            <a:rect l="l" t="t" r="r" b="b"/>
            <a:pathLst>
              <a:path w="23580544" h="10883669">
                <a:moveTo>
                  <a:pt x="0" y="0"/>
                </a:moveTo>
                <a:lnTo>
                  <a:pt x="23580544" y="0"/>
                </a:lnTo>
                <a:lnTo>
                  <a:pt x="23580544" y="10883669"/>
                </a:lnTo>
                <a:lnTo>
                  <a:pt x="0" y="10883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</a:blip>
            <a:stretch>
              <a:fillRect t="-13072" r="-599" b="-13072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986877" y="3287505"/>
            <a:ext cx="6108637" cy="5439725"/>
            <a:chOff x="0" y="0"/>
            <a:chExt cx="12944229" cy="115268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944197" cy="11526827"/>
            </a:xfrm>
            <a:custGeom>
              <a:avLst/>
              <a:gdLst/>
              <a:ahLst/>
              <a:cxnLst/>
              <a:rect l="l" t="t" r="r" b="b"/>
              <a:pathLst>
                <a:path w="12944197" h="11526827">
                  <a:moveTo>
                    <a:pt x="0" y="0"/>
                  </a:moveTo>
                  <a:lnTo>
                    <a:pt x="12944197" y="0"/>
                  </a:lnTo>
                  <a:lnTo>
                    <a:pt x="12944197" y="11526827"/>
                  </a:lnTo>
                  <a:lnTo>
                    <a:pt x="0" y="11526827"/>
                  </a:lnTo>
                  <a:close/>
                </a:path>
              </a:pathLst>
            </a:custGeom>
            <a:blipFill>
              <a:blip r:embed="rId3"/>
              <a:stretch>
                <a:fillRect l="-16909" r="-16909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0">
            <a:off x="7228864" y="3287505"/>
            <a:ext cx="4970637" cy="2665807"/>
            <a:chOff x="0" y="0"/>
            <a:chExt cx="1192283" cy="6394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92283" cy="639435"/>
            </a:xfrm>
            <a:custGeom>
              <a:avLst/>
              <a:gdLst/>
              <a:ahLst/>
              <a:cxnLst/>
              <a:rect l="l" t="t" r="r" b="b"/>
              <a:pathLst>
                <a:path w="1192283" h="639435">
                  <a:moveTo>
                    <a:pt x="0" y="0"/>
                  </a:moveTo>
                  <a:lnTo>
                    <a:pt x="1192283" y="0"/>
                  </a:lnTo>
                  <a:lnTo>
                    <a:pt x="1192283" y="639435"/>
                  </a:lnTo>
                  <a:lnTo>
                    <a:pt x="0" y="639435"/>
                  </a:lnTo>
                  <a:close/>
                </a:path>
              </a:pathLst>
            </a:custGeom>
            <a:solidFill>
              <a:srgbClr val="FFF6F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192283" cy="658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7228864" y="6061423"/>
            <a:ext cx="4970637" cy="2665807"/>
            <a:chOff x="0" y="0"/>
            <a:chExt cx="1192283" cy="639435"/>
          </a:xfrm>
          <a:solidFill>
            <a:srgbClr val="950041"/>
          </a:solidFill>
        </p:grpSpPr>
        <p:sp>
          <p:nvSpPr>
            <p:cNvPr id="9" name="Freeform 9"/>
            <p:cNvSpPr/>
            <p:nvPr/>
          </p:nvSpPr>
          <p:spPr>
            <a:xfrm>
              <a:off x="0" y="0"/>
              <a:ext cx="1192283" cy="639435"/>
            </a:xfrm>
            <a:custGeom>
              <a:avLst/>
              <a:gdLst/>
              <a:ahLst/>
              <a:cxnLst/>
              <a:rect l="l" t="t" r="r" b="b"/>
              <a:pathLst>
                <a:path w="1192283" h="639435">
                  <a:moveTo>
                    <a:pt x="0" y="0"/>
                  </a:moveTo>
                  <a:lnTo>
                    <a:pt x="1192283" y="0"/>
                  </a:lnTo>
                  <a:lnTo>
                    <a:pt x="1192283" y="639435"/>
                  </a:lnTo>
                  <a:lnTo>
                    <a:pt x="0" y="639435"/>
                  </a:lnTo>
                  <a:close/>
                </a:path>
              </a:pathLst>
            </a:custGeom>
            <a:grpFill/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192283" cy="65848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785001" y="4145516"/>
            <a:ext cx="3858362" cy="1429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1E1E1E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演示文稿是一种实用的工具，可以是演示，演讲，报告等。大部分时间，它们都是在为观众服务。演示文稿是一种实用的工具，可以是演示，演讲。</a:t>
            </a:r>
            <a:endParaRPr lang="en-US" sz="1700">
              <a:solidFill>
                <a:srgbClr val="1E1E1E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785001" y="3579683"/>
            <a:ext cx="3678362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0"/>
              </a:lnSpc>
            </a:pPr>
            <a:r>
              <a:rPr lang="zh-CN" altLang="en-US" sz="2800">
                <a:solidFill>
                  <a:srgbClr val="1E1E1E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标题</a:t>
            </a:r>
            <a:r>
              <a:rPr lang="zh-CN" altLang="en-US" sz="2800">
                <a:solidFill>
                  <a:srgbClr val="1E1E1E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一</a:t>
            </a:r>
            <a:endParaRPr lang="zh-CN" altLang="en-US" sz="2800">
              <a:solidFill>
                <a:srgbClr val="1E1E1E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785001" y="6919434"/>
            <a:ext cx="3858362" cy="1429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演示文稿是一种实用的工具，可以是演示，演讲，报告等。大部分时间，它们都是在为观众服务。演示文稿是一种实用的工具，可以是演示，演讲。</a:t>
            </a:r>
            <a:endParaRPr lang="en-US" sz="170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785001" y="6353601"/>
            <a:ext cx="3678362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0"/>
              </a:lnSpc>
            </a:pPr>
            <a:r>
              <a:rPr lang="zh-CN" altLang="en-US" sz="28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标题三</a:t>
            </a:r>
            <a:endParaRPr lang="zh-CN" altLang="en-US" sz="280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grpSp>
        <p:nvGrpSpPr>
          <p:cNvPr id="15" name="Group 15"/>
          <p:cNvGrpSpPr/>
          <p:nvPr/>
        </p:nvGrpSpPr>
        <p:grpSpPr>
          <a:xfrm rot="0">
            <a:off x="12330486" y="6061423"/>
            <a:ext cx="4970637" cy="2665807"/>
            <a:chOff x="0" y="0"/>
            <a:chExt cx="1192283" cy="63943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92283" cy="639435"/>
            </a:xfrm>
            <a:custGeom>
              <a:avLst/>
              <a:gdLst/>
              <a:ahLst/>
              <a:cxnLst/>
              <a:rect l="l" t="t" r="r" b="b"/>
              <a:pathLst>
                <a:path w="1192283" h="639435">
                  <a:moveTo>
                    <a:pt x="0" y="0"/>
                  </a:moveTo>
                  <a:lnTo>
                    <a:pt x="1192283" y="0"/>
                  </a:lnTo>
                  <a:lnTo>
                    <a:pt x="1192283" y="639435"/>
                  </a:lnTo>
                  <a:lnTo>
                    <a:pt x="0" y="639435"/>
                  </a:lnTo>
                  <a:close/>
                </a:path>
              </a:pathLst>
            </a:custGeom>
            <a:solidFill>
              <a:srgbClr val="FFF6FA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1192283" cy="658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12330486" y="3287505"/>
            <a:ext cx="4970637" cy="2665807"/>
            <a:chOff x="0" y="0"/>
            <a:chExt cx="1192283" cy="639435"/>
          </a:xfrm>
          <a:solidFill>
            <a:srgbClr val="950041"/>
          </a:solidFill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92283" cy="639435"/>
            </a:xfrm>
            <a:custGeom>
              <a:avLst/>
              <a:gdLst/>
              <a:ahLst/>
              <a:cxnLst/>
              <a:rect l="l" t="t" r="r" b="b"/>
              <a:pathLst>
                <a:path w="1192283" h="639435">
                  <a:moveTo>
                    <a:pt x="0" y="0"/>
                  </a:moveTo>
                  <a:lnTo>
                    <a:pt x="1192283" y="0"/>
                  </a:lnTo>
                  <a:lnTo>
                    <a:pt x="1192283" y="639435"/>
                  </a:lnTo>
                  <a:lnTo>
                    <a:pt x="0" y="639435"/>
                  </a:lnTo>
                  <a:close/>
                </a:path>
              </a:pathLst>
            </a:custGeom>
            <a:grpFill/>
          </p:spPr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1192283" cy="65848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2886623" y="6919434"/>
            <a:ext cx="3858362" cy="1429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1E1E1E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演示文稿是一种实用的工具，可以是演示，演讲，报告等。大部分时间，它们都是在为观众服务。演示文稿是一种实用的工具，可以是演示，演讲。</a:t>
            </a:r>
            <a:endParaRPr lang="en-US" sz="1700">
              <a:solidFill>
                <a:srgbClr val="1E1E1E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886623" y="6353601"/>
            <a:ext cx="3678362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0"/>
              </a:lnSpc>
            </a:pPr>
            <a:r>
              <a:rPr lang="zh-CN" altLang="en-US" sz="2800">
                <a:solidFill>
                  <a:srgbClr val="1E1E1E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标题</a:t>
            </a:r>
            <a:r>
              <a:rPr lang="zh-CN" altLang="en-US" sz="2800">
                <a:solidFill>
                  <a:srgbClr val="1E1E1E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四</a:t>
            </a:r>
            <a:endParaRPr lang="zh-CN" altLang="en-US" sz="2800">
              <a:solidFill>
                <a:srgbClr val="1E1E1E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886623" y="4145516"/>
            <a:ext cx="3858362" cy="1429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演示文稿是一种实用的工具，可以是演示，演讲，报告等。大部分时间，它们都是在为观众服务。演示文稿是一种实用的工具，可以是演示，演讲。</a:t>
            </a:r>
            <a:endParaRPr lang="en-US" sz="170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886623" y="3579683"/>
            <a:ext cx="3678362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0"/>
              </a:lnSpc>
            </a:pPr>
            <a:r>
              <a:rPr lang="zh-CN" altLang="en-US" sz="28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标题二</a:t>
            </a:r>
            <a:endParaRPr lang="zh-CN" altLang="en-US" sz="280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grpSp>
        <p:nvGrpSpPr>
          <p:cNvPr id="27" name="Group 27"/>
          <p:cNvGrpSpPr/>
          <p:nvPr/>
        </p:nvGrpSpPr>
        <p:grpSpPr>
          <a:xfrm rot="0">
            <a:off x="16503821" y="0"/>
            <a:ext cx="1784179" cy="295931"/>
            <a:chOff x="0" y="0"/>
            <a:chExt cx="469907" cy="7794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69907" cy="77941"/>
            </a:xfrm>
            <a:custGeom>
              <a:avLst/>
              <a:gdLst/>
              <a:ahLst/>
              <a:cxnLst/>
              <a:rect l="l" t="t" r="r" b="b"/>
              <a:pathLst>
                <a:path w="469907" h="77941">
                  <a:moveTo>
                    <a:pt x="0" y="0"/>
                  </a:moveTo>
                  <a:lnTo>
                    <a:pt x="469907" y="0"/>
                  </a:lnTo>
                  <a:lnTo>
                    <a:pt x="469907" y="77941"/>
                  </a:lnTo>
                  <a:lnTo>
                    <a:pt x="0" y="77941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469907" cy="125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 rot="0">
            <a:off x="16503821" y="9991069"/>
            <a:ext cx="1784179" cy="295931"/>
            <a:chOff x="0" y="0"/>
            <a:chExt cx="469907" cy="7794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69907" cy="77941"/>
            </a:xfrm>
            <a:custGeom>
              <a:avLst/>
              <a:gdLst/>
              <a:ahLst/>
              <a:cxnLst/>
              <a:rect l="l" t="t" r="r" b="b"/>
              <a:pathLst>
                <a:path w="469907" h="77941">
                  <a:moveTo>
                    <a:pt x="0" y="0"/>
                  </a:moveTo>
                  <a:lnTo>
                    <a:pt x="469907" y="0"/>
                  </a:lnTo>
                  <a:lnTo>
                    <a:pt x="469907" y="77941"/>
                  </a:lnTo>
                  <a:lnTo>
                    <a:pt x="0" y="77941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469907" cy="125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471930" y="952500"/>
            <a:ext cx="3683635" cy="1424305"/>
            <a:chOff x="1200" y="1020"/>
            <a:chExt cx="5801" cy="2243"/>
          </a:xfrm>
        </p:grpSpPr>
        <p:sp>
          <p:nvSpPr>
            <p:cNvPr id="34" name="TextBox 3"/>
            <p:cNvSpPr txBox="1"/>
            <p:nvPr/>
          </p:nvSpPr>
          <p:spPr>
            <a:xfrm>
              <a:off x="1200" y="1020"/>
              <a:ext cx="5801" cy="16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p>
              <a:pPr algn="l">
                <a:lnSpc>
                  <a:spcPts val="8215"/>
                </a:lnSpc>
              </a:pPr>
              <a:r>
                <a:rPr lang="en-US" sz="685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cs typeface="思源黑体 3 Bold"/>
                  <a:sym typeface="思源黑体 3 Bold"/>
                </a:rPr>
                <a:t>标题</a:t>
              </a:r>
              <a:r>
                <a:rPr lang="zh-CN" altLang="en-US" sz="685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cs typeface="思源黑体 3 Bold"/>
                  <a:sym typeface="思源黑体 3 Bold"/>
                </a:rPr>
                <a:t>二</a:t>
              </a:r>
              <a:endParaRPr lang="zh-CN" altLang="en-US" sz="685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思源黑体 3 Bold"/>
                <a:sym typeface="思源黑体 3 Bold"/>
              </a:endParaRPr>
            </a:p>
          </p:txBody>
        </p:sp>
        <p:sp>
          <p:nvSpPr>
            <p:cNvPr id="38" name="TextBox 4"/>
            <p:cNvSpPr txBox="1"/>
            <p:nvPr/>
          </p:nvSpPr>
          <p:spPr>
            <a:xfrm>
              <a:off x="1320" y="2643"/>
              <a:ext cx="5312" cy="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marL="0" lvl="0" indent="0" algn="l">
                <a:lnSpc>
                  <a:spcPts val="3070"/>
                </a:lnSpc>
                <a:spcBef>
                  <a:spcPct val="0"/>
                </a:spcBef>
              </a:pPr>
              <a:r>
                <a:rPr lang="en-US" sz="2555">
                  <a:solidFill>
                    <a:srgbClr val="950041"/>
                  </a:solidFill>
                  <a:latin typeface="黑体" panose="02010609060101010101" charset="-122"/>
                  <a:ea typeface="黑体" panose="02010609060101010101" charset="-122"/>
                  <a:cs typeface="Akzidenz-Grotesk Bold"/>
                  <a:sym typeface="Akzidenz-Grotesk Bold"/>
                </a:rPr>
                <a:t>enter your title  </a:t>
              </a:r>
              <a:endParaRPr lang="en-US" sz="2555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Akzidenz-Grotesk Bold"/>
                <a:sym typeface="Akzidenz-Grotesk Bold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18"/>
          <p:cNvSpPr/>
          <p:nvPr>
            <p:custDataLst>
              <p:tags r:id="rId1"/>
            </p:custDataLst>
          </p:nvPr>
        </p:nvSpPr>
        <p:spPr>
          <a:xfrm>
            <a:off x="27940" y="-39370"/>
            <a:ext cx="18255615" cy="10349865"/>
          </a:xfrm>
          <a:custGeom>
            <a:avLst/>
            <a:gdLst/>
            <a:ahLst/>
            <a:cxnLst/>
            <a:rect l="l" t="t" r="r" b="b"/>
            <a:pathLst>
              <a:path w="23580544" h="10883669">
                <a:moveTo>
                  <a:pt x="0" y="0"/>
                </a:moveTo>
                <a:lnTo>
                  <a:pt x="23580544" y="0"/>
                </a:lnTo>
                <a:lnTo>
                  <a:pt x="23580544" y="10883669"/>
                </a:lnTo>
                <a:lnTo>
                  <a:pt x="0" y="10883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</a:blip>
            <a:stretch>
              <a:fillRect t="-13072" r="-599" b="-13072"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16503821" y="0"/>
            <a:ext cx="1784179" cy="295931"/>
            <a:chOff x="0" y="0"/>
            <a:chExt cx="469907" cy="779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9907" cy="77941"/>
            </a:xfrm>
            <a:custGeom>
              <a:avLst/>
              <a:gdLst/>
              <a:ahLst/>
              <a:cxnLst/>
              <a:rect l="l" t="t" r="r" b="b"/>
              <a:pathLst>
                <a:path w="469907" h="77941">
                  <a:moveTo>
                    <a:pt x="0" y="0"/>
                  </a:moveTo>
                  <a:lnTo>
                    <a:pt x="469907" y="0"/>
                  </a:lnTo>
                  <a:lnTo>
                    <a:pt x="469907" y="77941"/>
                  </a:lnTo>
                  <a:lnTo>
                    <a:pt x="0" y="77941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69907" cy="125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16503821" y="9991069"/>
            <a:ext cx="1784179" cy="295931"/>
            <a:chOff x="0" y="0"/>
            <a:chExt cx="469907" cy="7794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9907" cy="77941"/>
            </a:xfrm>
            <a:custGeom>
              <a:avLst/>
              <a:gdLst/>
              <a:ahLst/>
              <a:cxnLst/>
              <a:rect l="l" t="t" r="r" b="b"/>
              <a:pathLst>
                <a:path w="469907" h="77941">
                  <a:moveTo>
                    <a:pt x="0" y="0"/>
                  </a:moveTo>
                  <a:lnTo>
                    <a:pt x="469907" y="0"/>
                  </a:lnTo>
                  <a:lnTo>
                    <a:pt x="469907" y="77941"/>
                  </a:lnTo>
                  <a:lnTo>
                    <a:pt x="0" y="77941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69907" cy="125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621571" y="3791166"/>
            <a:ext cx="6941080" cy="1429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演示文稿是一种实用的工具，可以是演示演讲，报告等。大部分时间，它们都是在为观众服务。演示文稿是一种实用的工具，可以是演示，演讲报告等。演示文稿是一种实用的工具，可以是演示演讲，报告等。大部分时间，它们都是在为观众服务。</a:t>
            </a:r>
            <a:endParaRPr lang="en-US" sz="17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grpSp>
        <p:nvGrpSpPr>
          <p:cNvPr id="12" name="Group 12"/>
          <p:cNvGrpSpPr/>
          <p:nvPr/>
        </p:nvGrpSpPr>
        <p:grpSpPr>
          <a:xfrm rot="0">
            <a:off x="1621571" y="3037166"/>
            <a:ext cx="2219681" cy="613660"/>
            <a:chOff x="0" y="0"/>
            <a:chExt cx="584607" cy="1616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4607" cy="161622"/>
            </a:xfrm>
            <a:custGeom>
              <a:avLst/>
              <a:gdLst/>
              <a:ahLst/>
              <a:cxnLst/>
              <a:rect l="l" t="t" r="r" b="b"/>
              <a:pathLst>
                <a:path w="584607" h="161622">
                  <a:moveTo>
                    <a:pt x="0" y="0"/>
                  </a:moveTo>
                  <a:lnTo>
                    <a:pt x="584607" y="0"/>
                  </a:lnTo>
                  <a:lnTo>
                    <a:pt x="584607" y="161622"/>
                  </a:lnTo>
                  <a:lnTo>
                    <a:pt x="0" y="161622"/>
                  </a:lnTo>
                  <a:close/>
                </a:path>
              </a:pathLst>
            </a:custGeom>
            <a:solidFill>
              <a:srgbClr val="950041"/>
            </a:solidFill>
            <a:ln cap="sq">
              <a:noFill/>
              <a:prstDash val="sysDot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584607" cy="190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48250" y="3029089"/>
            <a:ext cx="1966323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zh-CN" altLang="en-US" sz="28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标题</a:t>
            </a:r>
            <a:r>
              <a:rPr lang="zh-CN" altLang="en-US" sz="28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一</a:t>
            </a:r>
            <a:endParaRPr lang="zh-CN" altLang="en-US" sz="280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621571" y="6694860"/>
            <a:ext cx="6941080" cy="1429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演示文稿是一种实用的工具，可以是演示演讲，报告等。大部分时间，它们都是在为观众服务。演示文稿是一种实用的工具，可以是演示，演讲报告等。演示文稿是一种实用的工具，可以是演示演讲，报告等。大部分时间，它们都是在为观众服务。</a:t>
            </a:r>
            <a:endParaRPr lang="en-US" sz="17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grpSp>
        <p:nvGrpSpPr>
          <p:cNvPr id="17" name="Group 17"/>
          <p:cNvGrpSpPr/>
          <p:nvPr/>
        </p:nvGrpSpPr>
        <p:grpSpPr>
          <a:xfrm rot="0">
            <a:off x="1621571" y="5940861"/>
            <a:ext cx="2219681" cy="613660"/>
            <a:chOff x="0" y="0"/>
            <a:chExt cx="584607" cy="16162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84607" cy="161622"/>
            </a:xfrm>
            <a:custGeom>
              <a:avLst/>
              <a:gdLst/>
              <a:ahLst/>
              <a:cxnLst/>
              <a:rect l="l" t="t" r="r" b="b"/>
              <a:pathLst>
                <a:path w="584607" h="161622">
                  <a:moveTo>
                    <a:pt x="0" y="0"/>
                  </a:moveTo>
                  <a:lnTo>
                    <a:pt x="584607" y="0"/>
                  </a:lnTo>
                  <a:lnTo>
                    <a:pt x="584607" y="161622"/>
                  </a:lnTo>
                  <a:lnTo>
                    <a:pt x="0" y="161622"/>
                  </a:lnTo>
                  <a:close/>
                </a:path>
              </a:pathLst>
            </a:custGeom>
            <a:solidFill>
              <a:srgbClr val="950041"/>
            </a:solidFill>
            <a:ln cap="sq">
              <a:noFill/>
              <a:prstDash val="sysDot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584607" cy="190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748250" y="5932783"/>
            <a:ext cx="1966323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zh-CN" altLang="en-US" sz="28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标题二</a:t>
            </a:r>
            <a:endParaRPr lang="zh-CN" altLang="en-US" sz="280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grpSp>
        <p:nvGrpSpPr>
          <p:cNvPr id="21" name="Group 21"/>
          <p:cNvGrpSpPr/>
          <p:nvPr/>
        </p:nvGrpSpPr>
        <p:grpSpPr>
          <a:xfrm rot="0">
            <a:off x="9385483" y="3327030"/>
            <a:ext cx="7280945" cy="2183892"/>
            <a:chOff x="0" y="0"/>
            <a:chExt cx="29307544" cy="8790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9307541" cy="8790749"/>
            </a:xfrm>
            <a:custGeom>
              <a:avLst/>
              <a:gdLst/>
              <a:ahLst/>
              <a:cxnLst/>
              <a:rect l="l" t="t" r="r" b="b"/>
              <a:pathLst>
                <a:path w="29307541" h="8790749">
                  <a:moveTo>
                    <a:pt x="0" y="0"/>
                  </a:moveTo>
                  <a:lnTo>
                    <a:pt x="29307541" y="0"/>
                  </a:lnTo>
                  <a:lnTo>
                    <a:pt x="29307541" y="8790749"/>
                  </a:lnTo>
                  <a:lnTo>
                    <a:pt x="0" y="8790749"/>
                  </a:lnTo>
                </a:path>
              </a:pathLst>
            </a:custGeom>
            <a:blipFill>
              <a:blip r:embed="rId3"/>
              <a:stretch>
                <a:fillRect t="-60928" b="-60928"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 rot="0">
            <a:off x="9385483" y="6018508"/>
            <a:ext cx="7280945" cy="2183892"/>
            <a:chOff x="0" y="0"/>
            <a:chExt cx="29307544" cy="879068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9307541" cy="8790749"/>
            </a:xfrm>
            <a:custGeom>
              <a:avLst/>
              <a:gdLst/>
              <a:ahLst/>
              <a:cxnLst/>
              <a:rect l="l" t="t" r="r" b="b"/>
              <a:pathLst>
                <a:path w="29307541" h="8790749">
                  <a:moveTo>
                    <a:pt x="0" y="0"/>
                  </a:moveTo>
                  <a:lnTo>
                    <a:pt x="29307541" y="0"/>
                  </a:lnTo>
                  <a:lnTo>
                    <a:pt x="29307541" y="8790749"/>
                  </a:lnTo>
                  <a:lnTo>
                    <a:pt x="0" y="8790749"/>
                  </a:lnTo>
                </a:path>
              </a:pathLst>
            </a:custGeom>
            <a:blipFill>
              <a:blip r:embed="rId4"/>
              <a:stretch>
                <a:fillRect t="-60928" b="-60928"/>
              </a:stretch>
            </a:blipFill>
          </p:spPr>
        </p:sp>
      </p:grpSp>
      <p:grpSp>
        <p:nvGrpSpPr>
          <p:cNvPr id="33" name="组合 32"/>
          <p:cNvGrpSpPr/>
          <p:nvPr/>
        </p:nvGrpSpPr>
        <p:grpSpPr>
          <a:xfrm>
            <a:off x="1471930" y="952500"/>
            <a:ext cx="3683635" cy="1424305"/>
            <a:chOff x="1200" y="1020"/>
            <a:chExt cx="5801" cy="2243"/>
          </a:xfrm>
        </p:grpSpPr>
        <p:sp>
          <p:nvSpPr>
            <p:cNvPr id="34" name="TextBox 3"/>
            <p:cNvSpPr txBox="1"/>
            <p:nvPr/>
          </p:nvSpPr>
          <p:spPr>
            <a:xfrm>
              <a:off x="1200" y="1020"/>
              <a:ext cx="5801" cy="16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p>
              <a:pPr algn="l">
                <a:lnSpc>
                  <a:spcPts val="8215"/>
                </a:lnSpc>
              </a:pPr>
              <a:r>
                <a:rPr lang="en-US" sz="685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cs typeface="思源黑体 3 Bold"/>
                  <a:sym typeface="思源黑体 3 Bold"/>
                </a:rPr>
                <a:t>标题</a:t>
              </a:r>
              <a:r>
                <a:rPr lang="zh-CN" altLang="en-US" sz="685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cs typeface="思源黑体 3 Bold"/>
                  <a:sym typeface="思源黑体 3 Bold"/>
                </a:rPr>
                <a:t>三</a:t>
              </a:r>
              <a:endParaRPr lang="zh-CN" altLang="en-US" sz="685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思源黑体 3 Bold"/>
                <a:sym typeface="思源黑体 3 Bold"/>
              </a:endParaRPr>
            </a:p>
          </p:txBody>
        </p:sp>
        <p:sp>
          <p:nvSpPr>
            <p:cNvPr id="38" name="TextBox 4"/>
            <p:cNvSpPr txBox="1"/>
            <p:nvPr/>
          </p:nvSpPr>
          <p:spPr>
            <a:xfrm>
              <a:off x="1320" y="2643"/>
              <a:ext cx="5312" cy="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marL="0" lvl="0" indent="0" algn="l">
                <a:lnSpc>
                  <a:spcPts val="3070"/>
                </a:lnSpc>
                <a:spcBef>
                  <a:spcPct val="0"/>
                </a:spcBef>
              </a:pPr>
              <a:r>
                <a:rPr lang="en-US" sz="2555">
                  <a:solidFill>
                    <a:srgbClr val="950041"/>
                  </a:solidFill>
                  <a:latin typeface="黑体" panose="02010609060101010101" charset="-122"/>
                  <a:ea typeface="黑体" panose="02010609060101010101" charset="-122"/>
                  <a:cs typeface="Akzidenz-Grotesk Bold"/>
                  <a:sym typeface="Akzidenz-Grotesk Bold"/>
                </a:rPr>
                <a:t>enter your title  </a:t>
              </a:r>
              <a:endParaRPr lang="en-US" sz="2555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Akzidenz-Grotesk Bold"/>
                <a:sym typeface="Akzidenz-Grotesk Bold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5"/>
            <a:ext cx="18286095" cy="10292080"/>
          </a:xfrm>
          <a:custGeom>
            <a:avLst/>
            <a:gdLst/>
            <a:ahLst/>
            <a:cxnLst/>
            <a:rect l="l" t="t" r="r" b="b"/>
            <a:pathLst>
              <a:path w="23580544" h="10883669">
                <a:moveTo>
                  <a:pt x="0" y="0"/>
                </a:moveTo>
                <a:lnTo>
                  <a:pt x="23580544" y="0"/>
                </a:lnTo>
                <a:lnTo>
                  <a:pt x="23580544" y="10883669"/>
                </a:lnTo>
                <a:lnTo>
                  <a:pt x="0" y="1088366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</a:blip>
            <a:stretch>
              <a:fillRect t="-13072" r="-599" b="-13072"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16503821" y="0"/>
            <a:ext cx="1784179" cy="295931"/>
            <a:chOff x="0" y="0"/>
            <a:chExt cx="469907" cy="779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9907" cy="77941"/>
            </a:xfrm>
            <a:custGeom>
              <a:avLst/>
              <a:gdLst/>
              <a:ahLst/>
              <a:cxnLst/>
              <a:rect l="l" t="t" r="r" b="b"/>
              <a:pathLst>
                <a:path w="469907" h="77941">
                  <a:moveTo>
                    <a:pt x="0" y="0"/>
                  </a:moveTo>
                  <a:lnTo>
                    <a:pt x="469907" y="0"/>
                  </a:lnTo>
                  <a:lnTo>
                    <a:pt x="469907" y="77941"/>
                  </a:lnTo>
                  <a:lnTo>
                    <a:pt x="0" y="77941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69907" cy="125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16503821" y="9991069"/>
            <a:ext cx="1784179" cy="295931"/>
            <a:chOff x="0" y="0"/>
            <a:chExt cx="469907" cy="7794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9907" cy="77941"/>
            </a:xfrm>
            <a:custGeom>
              <a:avLst/>
              <a:gdLst/>
              <a:ahLst/>
              <a:cxnLst/>
              <a:rect l="l" t="t" r="r" b="b"/>
              <a:pathLst>
                <a:path w="469907" h="77941">
                  <a:moveTo>
                    <a:pt x="0" y="0"/>
                  </a:moveTo>
                  <a:lnTo>
                    <a:pt x="469907" y="0"/>
                  </a:lnTo>
                  <a:lnTo>
                    <a:pt x="469907" y="77941"/>
                  </a:lnTo>
                  <a:lnTo>
                    <a:pt x="0" y="77941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69907" cy="125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3239453" y="2278951"/>
            <a:ext cx="4420552" cy="3269933"/>
            <a:chOff x="0" y="0"/>
            <a:chExt cx="5894070" cy="4359910"/>
          </a:xfrm>
        </p:grpSpPr>
        <p:sp>
          <p:nvSpPr>
            <p:cNvPr id="15" name="Freeform 15"/>
            <p:cNvSpPr/>
            <p:nvPr/>
          </p:nvSpPr>
          <p:spPr>
            <a:xfrm>
              <a:off x="-4699" y="0"/>
              <a:ext cx="5898769" cy="4367530"/>
            </a:xfrm>
            <a:custGeom>
              <a:avLst/>
              <a:gdLst/>
              <a:ahLst/>
              <a:cxnLst/>
              <a:rect l="l" t="t" r="r" b="b"/>
              <a:pathLst>
                <a:path w="5898769" h="4367530">
                  <a:moveTo>
                    <a:pt x="4699" y="4359910"/>
                  </a:moveTo>
                  <a:cubicBezTo>
                    <a:pt x="0" y="4352163"/>
                    <a:pt x="2617343" y="1386586"/>
                    <a:pt x="3964178" y="0"/>
                  </a:cubicBezTo>
                  <a:lnTo>
                    <a:pt x="5660644" y="0"/>
                  </a:lnTo>
                  <a:cubicBezTo>
                    <a:pt x="5792089" y="0"/>
                    <a:pt x="5898769" y="106553"/>
                    <a:pt x="5898769" y="238125"/>
                  </a:cubicBezTo>
                  <a:lnTo>
                    <a:pt x="5898769" y="1190498"/>
                  </a:lnTo>
                  <a:cubicBezTo>
                    <a:pt x="5898769" y="1321943"/>
                    <a:pt x="5792216" y="1428623"/>
                    <a:pt x="5660644" y="1428623"/>
                  </a:cubicBezTo>
                  <a:lnTo>
                    <a:pt x="3964178" y="1428623"/>
                  </a:lnTo>
                  <a:cubicBezTo>
                    <a:pt x="3832606" y="1428496"/>
                    <a:pt x="9525" y="4367530"/>
                    <a:pt x="4699" y="4359910"/>
                  </a:cubicBezTo>
                  <a:close/>
                </a:path>
              </a:pathLst>
            </a:custGeom>
            <a:solidFill>
              <a:srgbClr val="950041"/>
            </a:solidFill>
          </p:spPr>
        </p:sp>
      </p:grpSp>
      <p:grpSp>
        <p:nvGrpSpPr>
          <p:cNvPr id="16" name="Group 16"/>
          <p:cNvGrpSpPr/>
          <p:nvPr/>
        </p:nvGrpSpPr>
        <p:grpSpPr>
          <a:xfrm rot="0">
            <a:off x="3214688" y="5110733"/>
            <a:ext cx="4445318" cy="1071562"/>
            <a:chOff x="0" y="0"/>
            <a:chExt cx="5927090" cy="14287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927090" cy="1428750"/>
            </a:xfrm>
            <a:custGeom>
              <a:avLst/>
              <a:gdLst/>
              <a:ahLst/>
              <a:cxnLst/>
              <a:rect l="l" t="t" r="r" b="b"/>
              <a:pathLst>
                <a:path w="5927090" h="1428750">
                  <a:moveTo>
                    <a:pt x="3992499" y="0"/>
                  </a:moveTo>
                  <a:lnTo>
                    <a:pt x="5688965" y="0"/>
                  </a:lnTo>
                  <a:cubicBezTo>
                    <a:pt x="5820410" y="0"/>
                    <a:pt x="5927090" y="106553"/>
                    <a:pt x="5927090" y="238125"/>
                  </a:cubicBezTo>
                  <a:lnTo>
                    <a:pt x="5927090" y="1190625"/>
                  </a:lnTo>
                  <a:cubicBezTo>
                    <a:pt x="5927090" y="1322197"/>
                    <a:pt x="5820537" y="1428750"/>
                    <a:pt x="5688965" y="1428750"/>
                  </a:cubicBezTo>
                  <a:lnTo>
                    <a:pt x="3992499" y="1428750"/>
                  </a:lnTo>
                  <a:cubicBezTo>
                    <a:pt x="3044317" y="1309751"/>
                    <a:pt x="0" y="717550"/>
                    <a:pt x="0" y="714375"/>
                  </a:cubicBezTo>
                  <a:cubicBezTo>
                    <a:pt x="0" y="711200"/>
                    <a:pt x="2661666" y="238125"/>
                    <a:pt x="3992499" y="0"/>
                  </a:cubicBezTo>
                  <a:close/>
                </a:path>
              </a:pathLst>
            </a:custGeom>
            <a:solidFill>
              <a:srgbClr val="950041"/>
            </a:solidFill>
          </p:spPr>
        </p:sp>
      </p:grpSp>
      <p:grpSp>
        <p:nvGrpSpPr>
          <p:cNvPr id="18" name="Group 18"/>
          <p:cNvGrpSpPr/>
          <p:nvPr/>
        </p:nvGrpSpPr>
        <p:grpSpPr>
          <a:xfrm rot="0">
            <a:off x="3225165" y="3720083"/>
            <a:ext cx="4434840" cy="1890712"/>
            <a:chOff x="0" y="0"/>
            <a:chExt cx="5913120" cy="25209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913120" cy="2523871"/>
            </a:xfrm>
            <a:custGeom>
              <a:avLst/>
              <a:gdLst/>
              <a:ahLst/>
              <a:cxnLst/>
              <a:rect l="l" t="t" r="r" b="b"/>
              <a:pathLst>
                <a:path w="5913120" h="2523871">
                  <a:moveTo>
                    <a:pt x="0" y="2520950"/>
                  </a:moveTo>
                  <a:cubicBezTo>
                    <a:pt x="0" y="2518029"/>
                    <a:pt x="2631694" y="813308"/>
                    <a:pt x="3978529" y="0"/>
                  </a:cubicBezTo>
                  <a:lnTo>
                    <a:pt x="5674995" y="0"/>
                  </a:lnTo>
                  <a:cubicBezTo>
                    <a:pt x="5806440" y="0"/>
                    <a:pt x="5913120" y="106553"/>
                    <a:pt x="5913120" y="238125"/>
                  </a:cubicBezTo>
                  <a:lnTo>
                    <a:pt x="5913120" y="1190498"/>
                  </a:lnTo>
                  <a:cubicBezTo>
                    <a:pt x="5913120" y="1321943"/>
                    <a:pt x="5806567" y="1428623"/>
                    <a:pt x="5674995" y="1428623"/>
                  </a:cubicBezTo>
                  <a:lnTo>
                    <a:pt x="3978529" y="1428623"/>
                  </a:lnTo>
                  <a:cubicBezTo>
                    <a:pt x="3846957" y="1428623"/>
                    <a:pt x="0" y="2523871"/>
                    <a:pt x="0" y="2520950"/>
                  </a:cubicBezTo>
                  <a:close/>
                </a:path>
              </a:pathLst>
            </a:custGeom>
            <a:solidFill>
              <a:srgbClr val="950041"/>
            </a:solidFill>
          </p:spPr>
        </p:sp>
      </p:grpSp>
      <p:grpSp>
        <p:nvGrpSpPr>
          <p:cNvPr id="20" name="Group 20"/>
          <p:cNvGrpSpPr/>
          <p:nvPr/>
        </p:nvGrpSpPr>
        <p:grpSpPr>
          <a:xfrm rot="0">
            <a:off x="3228975" y="5734621"/>
            <a:ext cx="4431030" cy="3312795"/>
            <a:chOff x="0" y="0"/>
            <a:chExt cx="5908040" cy="4417060"/>
          </a:xfrm>
        </p:grpSpPr>
        <p:sp>
          <p:nvSpPr>
            <p:cNvPr id="21" name="Freeform 21"/>
            <p:cNvSpPr/>
            <p:nvPr/>
          </p:nvSpPr>
          <p:spPr>
            <a:xfrm>
              <a:off x="-4699" y="-1905"/>
              <a:ext cx="5912739" cy="4418965"/>
            </a:xfrm>
            <a:custGeom>
              <a:avLst/>
              <a:gdLst/>
              <a:ahLst/>
              <a:cxnLst/>
              <a:rect l="l" t="t" r="r" b="b"/>
              <a:pathLst>
                <a:path w="5912739" h="4418965">
                  <a:moveTo>
                    <a:pt x="4699" y="1905"/>
                  </a:moveTo>
                  <a:cubicBezTo>
                    <a:pt x="0" y="0"/>
                    <a:pt x="2631440" y="3032379"/>
                    <a:pt x="3978148" y="4418965"/>
                  </a:cubicBezTo>
                  <a:lnTo>
                    <a:pt x="5674614" y="4418965"/>
                  </a:lnTo>
                  <a:cubicBezTo>
                    <a:pt x="5806059" y="4418965"/>
                    <a:pt x="5912739" y="4312412"/>
                    <a:pt x="5912739" y="4180840"/>
                  </a:cubicBezTo>
                  <a:lnTo>
                    <a:pt x="5912739" y="3228467"/>
                  </a:lnTo>
                  <a:cubicBezTo>
                    <a:pt x="5912739" y="3097022"/>
                    <a:pt x="5806186" y="2990342"/>
                    <a:pt x="5674614" y="2990342"/>
                  </a:cubicBezTo>
                  <a:lnTo>
                    <a:pt x="3978148" y="2990342"/>
                  </a:lnTo>
                  <a:cubicBezTo>
                    <a:pt x="3846703" y="2990469"/>
                    <a:pt x="9525" y="3810"/>
                    <a:pt x="4699" y="1905"/>
                  </a:cubicBezTo>
                  <a:close/>
                </a:path>
              </a:pathLst>
            </a:custGeom>
            <a:solidFill>
              <a:srgbClr val="950041"/>
            </a:solidFill>
          </p:spPr>
        </p:sp>
      </p:grpSp>
      <p:grpSp>
        <p:nvGrpSpPr>
          <p:cNvPr id="22" name="Group 22"/>
          <p:cNvGrpSpPr/>
          <p:nvPr/>
        </p:nvGrpSpPr>
        <p:grpSpPr>
          <a:xfrm rot="0">
            <a:off x="3221355" y="5682233"/>
            <a:ext cx="4438650" cy="1911667"/>
            <a:chOff x="0" y="0"/>
            <a:chExt cx="5918200" cy="2548890"/>
          </a:xfrm>
        </p:grpSpPr>
        <p:sp>
          <p:nvSpPr>
            <p:cNvPr id="23" name="Freeform 23"/>
            <p:cNvSpPr/>
            <p:nvPr/>
          </p:nvSpPr>
          <p:spPr>
            <a:xfrm>
              <a:off x="0" y="-6604"/>
              <a:ext cx="5918200" cy="2555494"/>
            </a:xfrm>
            <a:custGeom>
              <a:avLst/>
              <a:gdLst/>
              <a:ahLst/>
              <a:cxnLst/>
              <a:rect l="l" t="t" r="r" b="b"/>
              <a:pathLst>
                <a:path w="5918200" h="2555494">
                  <a:moveTo>
                    <a:pt x="0" y="6604"/>
                  </a:moveTo>
                  <a:cubicBezTo>
                    <a:pt x="0" y="0"/>
                    <a:pt x="2636520" y="1742313"/>
                    <a:pt x="3983482" y="2555494"/>
                  </a:cubicBezTo>
                  <a:lnTo>
                    <a:pt x="5680075" y="2555494"/>
                  </a:lnTo>
                  <a:cubicBezTo>
                    <a:pt x="5811520" y="2555494"/>
                    <a:pt x="5918200" y="2448941"/>
                    <a:pt x="5918200" y="2317496"/>
                  </a:cubicBezTo>
                  <a:lnTo>
                    <a:pt x="5918200" y="1365250"/>
                  </a:lnTo>
                  <a:cubicBezTo>
                    <a:pt x="5918200" y="1233805"/>
                    <a:pt x="5811647" y="1127252"/>
                    <a:pt x="5680075" y="1127252"/>
                  </a:cubicBezTo>
                  <a:lnTo>
                    <a:pt x="3983482" y="1127252"/>
                  </a:lnTo>
                  <a:cubicBezTo>
                    <a:pt x="3851910" y="1127252"/>
                    <a:pt x="0" y="13208"/>
                    <a:pt x="0" y="6604"/>
                  </a:cubicBezTo>
                  <a:close/>
                </a:path>
              </a:pathLst>
            </a:custGeom>
            <a:solidFill>
              <a:srgbClr val="950041"/>
            </a:solidFill>
          </p:spPr>
        </p:sp>
      </p:grpSp>
      <p:sp>
        <p:nvSpPr>
          <p:cNvPr id="24" name="Freeform 24"/>
          <p:cNvSpPr/>
          <p:nvPr/>
        </p:nvSpPr>
        <p:spPr>
          <a:xfrm>
            <a:off x="6599873" y="5303138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70">
                <a:moveTo>
                  <a:pt x="0" y="0"/>
                </a:moveTo>
                <a:lnTo>
                  <a:pt x="712470" y="0"/>
                </a:lnTo>
                <a:lnTo>
                  <a:pt x="712470" y="712470"/>
                </a:lnTo>
                <a:lnTo>
                  <a:pt x="0" y="712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6591300" y="8165401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70">
                <a:moveTo>
                  <a:pt x="0" y="0"/>
                </a:moveTo>
                <a:lnTo>
                  <a:pt x="712470" y="0"/>
                </a:lnTo>
                <a:lnTo>
                  <a:pt x="712470" y="712470"/>
                </a:lnTo>
                <a:lnTo>
                  <a:pt x="0" y="712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6591300" y="3893438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70">
                <a:moveTo>
                  <a:pt x="0" y="0"/>
                </a:moveTo>
                <a:lnTo>
                  <a:pt x="712470" y="0"/>
                </a:lnTo>
                <a:lnTo>
                  <a:pt x="712470" y="712470"/>
                </a:lnTo>
                <a:lnTo>
                  <a:pt x="0" y="7124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566863" y="4986908"/>
            <a:ext cx="1108710" cy="1029652"/>
          </a:xfrm>
          <a:custGeom>
            <a:avLst/>
            <a:gdLst/>
            <a:ahLst/>
            <a:cxnLst/>
            <a:rect l="l" t="t" r="r" b="b"/>
            <a:pathLst>
              <a:path w="1108710" h="1029652">
                <a:moveTo>
                  <a:pt x="0" y="0"/>
                </a:moveTo>
                <a:lnTo>
                  <a:pt x="1108710" y="0"/>
                </a:lnTo>
                <a:lnTo>
                  <a:pt x="1108710" y="1029653"/>
                </a:lnTo>
                <a:lnTo>
                  <a:pt x="0" y="10296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6591300" y="6713791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70">
                <a:moveTo>
                  <a:pt x="0" y="0"/>
                </a:moveTo>
                <a:lnTo>
                  <a:pt x="712470" y="0"/>
                </a:lnTo>
                <a:lnTo>
                  <a:pt x="712470" y="712470"/>
                </a:lnTo>
                <a:lnTo>
                  <a:pt x="0" y="7124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028700" y="6155626"/>
            <a:ext cx="2185988" cy="461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zh-CN" altLang="en-US" sz="30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阿里巴巴普惠体 Medium"/>
                <a:sym typeface="阿里巴巴普惠体 Medium"/>
              </a:rPr>
              <a:t>标题</a:t>
            </a:r>
            <a:endParaRPr lang="zh-CN" altLang="en-US" sz="300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阿里巴巴普惠体 Medium"/>
              <a:sym typeface="阿里巴巴普惠体 Medium"/>
            </a:endParaRPr>
          </a:p>
        </p:txBody>
      </p:sp>
      <p:sp>
        <p:nvSpPr>
          <p:cNvPr id="30" name="Freeform 30"/>
          <p:cNvSpPr/>
          <p:nvPr/>
        </p:nvSpPr>
        <p:spPr>
          <a:xfrm>
            <a:off x="6591300" y="2466593"/>
            <a:ext cx="714375" cy="714375"/>
          </a:xfrm>
          <a:custGeom>
            <a:avLst/>
            <a:gdLst/>
            <a:ahLst/>
            <a:cxnLst/>
            <a:rect l="l" t="t" r="r" b="b"/>
            <a:pathLst>
              <a:path w="714375" h="714375">
                <a:moveTo>
                  <a:pt x="0" y="0"/>
                </a:moveTo>
                <a:lnTo>
                  <a:pt x="714375" y="0"/>
                </a:lnTo>
                <a:lnTo>
                  <a:pt x="714375" y="714375"/>
                </a:lnTo>
                <a:lnTo>
                  <a:pt x="0" y="7143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31" name="Group 31"/>
          <p:cNvGrpSpPr/>
          <p:nvPr/>
        </p:nvGrpSpPr>
        <p:grpSpPr>
          <a:xfrm rot="0">
            <a:off x="7941675" y="2272375"/>
            <a:ext cx="8925195" cy="1045569"/>
            <a:chOff x="0" y="0"/>
            <a:chExt cx="11900260" cy="139409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1900408" cy="1394206"/>
            </a:xfrm>
            <a:custGeom>
              <a:avLst/>
              <a:gdLst/>
              <a:ahLst/>
              <a:cxnLst/>
              <a:rect l="l" t="t" r="r" b="b"/>
              <a:pathLst>
                <a:path w="11900408" h="1394206">
                  <a:moveTo>
                    <a:pt x="0" y="143129"/>
                  </a:moveTo>
                  <a:cubicBezTo>
                    <a:pt x="0" y="64008"/>
                    <a:pt x="64008" y="0"/>
                    <a:pt x="143129" y="0"/>
                  </a:cubicBezTo>
                  <a:lnTo>
                    <a:pt x="11757279" y="0"/>
                  </a:lnTo>
                  <a:cubicBezTo>
                    <a:pt x="11836273" y="0"/>
                    <a:pt x="11900408" y="64008"/>
                    <a:pt x="11900408" y="143129"/>
                  </a:cubicBezTo>
                  <a:lnTo>
                    <a:pt x="11900408" y="1251077"/>
                  </a:lnTo>
                  <a:cubicBezTo>
                    <a:pt x="11900408" y="1330071"/>
                    <a:pt x="11836400" y="1394206"/>
                    <a:pt x="11757279" y="1394206"/>
                  </a:cubicBezTo>
                  <a:lnTo>
                    <a:pt x="143129" y="1394206"/>
                  </a:lnTo>
                  <a:cubicBezTo>
                    <a:pt x="64008" y="1394079"/>
                    <a:pt x="0" y="1330071"/>
                    <a:pt x="0" y="1251077"/>
                  </a:cubicBezTo>
                  <a:close/>
                </a:path>
              </a:pathLst>
            </a:custGeom>
            <a:solidFill>
              <a:srgbClr val="EDCDDB">
                <a:alpha val="19608"/>
              </a:srgbClr>
            </a:solidFill>
          </p:spPr>
        </p:sp>
      </p:grpSp>
      <p:grpSp>
        <p:nvGrpSpPr>
          <p:cNvPr id="33" name="Group 33"/>
          <p:cNvGrpSpPr/>
          <p:nvPr/>
        </p:nvGrpSpPr>
        <p:grpSpPr>
          <a:xfrm rot="0">
            <a:off x="7941675" y="3708028"/>
            <a:ext cx="8925195" cy="1045569"/>
            <a:chOff x="0" y="0"/>
            <a:chExt cx="11900260" cy="139409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1900408" cy="1394206"/>
            </a:xfrm>
            <a:custGeom>
              <a:avLst/>
              <a:gdLst/>
              <a:ahLst/>
              <a:cxnLst/>
              <a:rect l="l" t="t" r="r" b="b"/>
              <a:pathLst>
                <a:path w="11900408" h="1394206">
                  <a:moveTo>
                    <a:pt x="0" y="143129"/>
                  </a:moveTo>
                  <a:cubicBezTo>
                    <a:pt x="0" y="64008"/>
                    <a:pt x="64008" y="0"/>
                    <a:pt x="143129" y="0"/>
                  </a:cubicBezTo>
                  <a:lnTo>
                    <a:pt x="11757279" y="0"/>
                  </a:lnTo>
                  <a:cubicBezTo>
                    <a:pt x="11836273" y="0"/>
                    <a:pt x="11900408" y="64008"/>
                    <a:pt x="11900408" y="143129"/>
                  </a:cubicBezTo>
                  <a:lnTo>
                    <a:pt x="11900408" y="1251077"/>
                  </a:lnTo>
                  <a:cubicBezTo>
                    <a:pt x="11900408" y="1330071"/>
                    <a:pt x="11836400" y="1394206"/>
                    <a:pt x="11757279" y="1394206"/>
                  </a:cubicBezTo>
                  <a:lnTo>
                    <a:pt x="143129" y="1394206"/>
                  </a:lnTo>
                  <a:cubicBezTo>
                    <a:pt x="64008" y="1394079"/>
                    <a:pt x="0" y="1330071"/>
                    <a:pt x="0" y="1251077"/>
                  </a:cubicBezTo>
                  <a:close/>
                </a:path>
              </a:pathLst>
            </a:custGeom>
            <a:solidFill>
              <a:srgbClr val="EDCDDB">
                <a:alpha val="19608"/>
              </a:srgbClr>
            </a:solidFill>
          </p:spPr>
        </p:sp>
      </p:grpSp>
      <p:grpSp>
        <p:nvGrpSpPr>
          <p:cNvPr id="35" name="Group 35"/>
          <p:cNvGrpSpPr/>
          <p:nvPr/>
        </p:nvGrpSpPr>
        <p:grpSpPr>
          <a:xfrm rot="0">
            <a:off x="7941675" y="5143681"/>
            <a:ext cx="8925195" cy="1045569"/>
            <a:chOff x="0" y="0"/>
            <a:chExt cx="11900260" cy="139409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1900408" cy="1394206"/>
            </a:xfrm>
            <a:custGeom>
              <a:avLst/>
              <a:gdLst/>
              <a:ahLst/>
              <a:cxnLst/>
              <a:rect l="l" t="t" r="r" b="b"/>
              <a:pathLst>
                <a:path w="11900408" h="1394206">
                  <a:moveTo>
                    <a:pt x="0" y="143129"/>
                  </a:moveTo>
                  <a:cubicBezTo>
                    <a:pt x="0" y="64008"/>
                    <a:pt x="64008" y="0"/>
                    <a:pt x="143129" y="0"/>
                  </a:cubicBezTo>
                  <a:lnTo>
                    <a:pt x="11757279" y="0"/>
                  </a:lnTo>
                  <a:cubicBezTo>
                    <a:pt x="11836273" y="0"/>
                    <a:pt x="11900408" y="64008"/>
                    <a:pt x="11900408" y="143129"/>
                  </a:cubicBezTo>
                  <a:lnTo>
                    <a:pt x="11900408" y="1251077"/>
                  </a:lnTo>
                  <a:cubicBezTo>
                    <a:pt x="11900408" y="1330071"/>
                    <a:pt x="11836400" y="1394206"/>
                    <a:pt x="11757279" y="1394206"/>
                  </a:cubicBezTo>
                  <a:lnTo>
                    <a:pt x="143129" y="1394206"/>
                  </a:lnTo>
                  <a:cubicBezTo>
                    <a:pt x="64008" y="1394079"/>
                    <a:pt x="0" y="1330071"/>
                    <a:pt x="0" y="1251077"/>
                  </a:cubicBezTo>
                  <a:close/>
                </a:path>
              </a:pathLst>
            </a:custGeom>
            <a:solidFill>
              <a:srgbClr val="EDCDDB">
                <a:alpha val="19608"/>
              </a:srgbClr>
            </a:solidFill>
          </p:spPr>
        </p:sp>
      </p:grpSp>
      <p:grpSp>
        <p:nvGrpSpPr>
          <p:cNvPr id="37" name="Group 37"/>
          <p:cNvGrpSpPr/>
          <p:nvPr/>
        </p:nvGrpSpPr>
        <p:grpSpPr>
          <a:xfrm rot="0">
            <a:off x="7941675" y="6579334"/>
            <a:ext cx="8925195" cy="1045569"/>
            <a:chOff x="0" y="0"/>
            <a:chExt cx="11900260" cy="1394092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1900408" cy="1394206"/>
            </a:xfrm>
            <a:custGeom>
              <a:avLst/>
              <a:gdLst/>
              <a:ahLst/>
              <a:cxnLst/>
              <a:rect l="l" t="t" r="r" b="b"/>
              <a:pathLst>
                <a:path w="11900408" h="1394206">
                  <a:moveTo>
                    <a:pt x="0" y="143129"/>
                  </a:moveTo>
                  <a:cubicBezTo>
                    <a:pt x="0" y="64008"/>
                    <a:pt x="64008" y="0"/>
                    <a:pt x="143129" y="0"/>
                  </a:cubicBezTo>
                  <a:lnTo>
                    <a:pt x="11757279" y="0"/>
                  </a:lnTo>
                  <a:cubicBezTo>
                    <a:pt x="11836273" y="0"/>
                    <a:pt x="11900408" y="64008"/>
                    <a:pt x="11900408" y="143129"/>
                  </a:cubicBezTo>
                  <a:lnTo>
                    <a:pt x="11900408" y="1251077"/>
                  </a:lnTo>
                  <a:cubicBezTo>
                    <a:pt x="11900408" y="1330071"/>
                    <a:pt x="11836400" y="1394206"/>
                    <a:pt x="11757279" y="1394206"/>
                  </a:cubicBezTo>
                  <a:lnTo>
                    <a:pt x="143129" y="1394206"/>
                  </a:lnTo>
                  <a:cubicBezTo>
                    <a:pt x="64008" y="1394079"/>
                    <a:pt x="0" y="1330071"/>
                    <a:pt x="0" y="1251077"/>
                  </a:cubicBezTo>
                  <a:close/>
                </a:path>
              </a:pathLst>
            </a:custGeom>
            <a:solidFill>
              <a:srgbClr val="EDCDDB">
                <a:alpha val="19608"/>
              </a:srgbClr>
            </a:solidFill>
          </p:spPr>
        </p:sp>
      </p:grpSp>
      <p:grpSp>
        <p:nvGrpSpPr>
          <p:cNvPr id="39" name="Group 39"/>
          <p:cNvGrpSpPr/>
          <p:nvPr/>
        </p:nvGrpSpPr>
        <p:grpSpPr>
          <a:xfrm rot="0">
            <a:off x="7941675" y="8014987"/>
            <a:ext cx="8925195" cy="1045569"/>
            <a:chOff x="0" y="0"/>
            <a:chExt cx="11900260" cy="1394092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1900408" cy="1394206"/>
            </a:xfrm>
            <a:custGeom>
              <a:avLst/>
              <a:gdLst/>
              <a:ahLst/>
              <a:cxnLst/>
              <a:rect l="l" t="t" r="r" b="b"/>
              <a:pathLst>
                <a:path w="11900408" h="1394206">
                  <a:moveTo>
                    <a:pt x="0" y="143129"/>
                  </a:moveTo>
                  <a:cubicBezTo>
                    <a:pt x="0" y="64008"/>
                    <a:pt x="64008" y="0"/>
                    <a:pt x="143129" y="0"/>
                  </a:cubicBezTo>
                  <a:lnTo>
                    <a:pt x="11757279" y="0"/>
                  </a:lnTo>
                  <a:cubicBezTo>
                    <a:pt x="11836273" y="0"/>
                    <a:pt x="11900408" y="64008"/>
                    <a:pt x="11900408" y="143129"/>
                  </a:cubicBezTo>
                  <a:lnTo>
                    <a:pt x="11900408" y="1251077"/>
                  </a:lnTo>
                  <a:cubicBezTo>
                    <a:pt x="11900408" y="1330071"/>
                    <a:pt x="11836400" y="1394206"/>
                    <a:pt x="11757279" y="1394206"/>
                  </a:cubicBezTo>
                  <a:lnTo>
                    <a:pt x="143129" y="1394206"/>
                  </a:lnTo>
                  <a:cubicBezTo>
                    <a:pt x="64008" y="1394079"/>
                    <a:pt x="0" y="1330071"/>
                    <a:pt x="0" y="1251077"/>
                  </a:cubicBezTo>
                  <a:close/>
                </a:path>
              </a:pathLst>
            </a:custGeom>
            <a:solidFill>
              <a:srgbClr val="EDCDDB">
                <a:alpha val="19608"/>
              </a:srgbClr>
            </a:solidFill>
          </p:spPr>
        </p:sp>
      </p:grpSp>
      <p:sp>
        <p:nvSpPr>
          <p:cNvPr id="41" name="TextBox 41"/>
          <p:cNvSpPr txBox="1"/>
          <p:nvPr/>
        </p:nvSpPr>
        <p:spPr>
          <a:xfrm>
            <a:off x="8218903" y="2413720"/>
            <a:ext cx="8439217" cy="730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0"/>
              </a:lnSpc>
            </a:pPr>
            <a:r>
              <a:rPr lang="en-US" sz="1800" spc="15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阿里巴巴普惠体" panose="00020600040101010101" charset="-122"/>
              </a:rPr>
              <a:t>演示文稿是一种实用的工具,可以是演示,演讲,报告等。大部分时间,它们都是在为观众服务。它们有多种用途,是演讲和教学的有力工具。</a:t>
            </a:r>
            <a:endParaRPr lang="en-US" sz="1800" spc="15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阿里巴巴普惠体" panose="00020600040101010101" charset="-122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8218903" y="3841595"/>
            <a:ext cx="8439217" cy="730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0"/>
              </a:lnSpc>
            </a:pPr>
            <a:r>
              <a:rPr lang="en-US" sz="1800" spc="15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阿里巴巴普惠体" panose="00020600040101010101" charset="-122"/>
              </a:rPr>
              <a:t>演示文稿是一种实用的工具,可以是演示,演讲,报告等。大部分时间,它们都是在为观众服务。它们有多种用途,是演讲和教学的有力工具。</a:t>
            </a:r>
            <a:endParaRPr lang="en-US" sz="1800" spc="15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阿里巴巴普惠体" panose="00020600040101010101" charset="-122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8221980" y="5274155"/>
            <a:ext cx="8439217" cy="730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0"/>
              </a:lnSpc>
            </a:pPr>
            <a:r>
              <a:rPr lang="en-US" sz="1800" spc="15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阿里巴巴普惠体" panose="00020600040101010101" charset="-122"/>
              </a:rPr>
              <a:t>演示文稿是一种实用的工具,可以是演示,演讲,报告等。大部分时间,它们都是在为观众服务。它们有多种用途,是演讲和教学的有力工具。</a:t>
            </a:r>
            <a:endParaRPr lang="en-US" sz="1800" spc="15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阿里巴巴普惠体" panose="00020600040101010101" charset="-122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8221980" y="6713125"/>
            <a:ext cx="8439217" cy="730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0"/>
              </a:lnSpc>
            </a:pPr>
            <a:r>
              <a:rPr lang="en-US" sz="1800" spc="15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阿里巴巴普惠体" panose="00020600040101010101" charset="-122"/>
              </a:rPr>
              <a:t>演示文稿是一种实用的工具,可以是演示,演讲,报告等。大部分时间,它们都是在为观众服务。它们有多种用途,是演讲和教学的有力工具。</a:t>
            </a:r>
            <a:endParaRPr lang="en-US" sz="1800" spc="15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阿里巴巴普惠体" panose="00020600040101010101" charset="-122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8221980" y="8079676"/>
            <a:ext cx="8439217" cy="730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0"/>
              </a:lnSpc>
            </a:pPr>
            <a:r>
              <a:rPr lang="en-US" sz="1800" spc="15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阿里巴巴普惠体" panose="00020600040101010101" charset="-122"/>
              </a:rPr>
              <a:t>演示文稿是一种实用的工具,可以是演示,演讲,报告等。大部分时间,它们都是在为观众服务。它们有多种用途,是演讲和教学的有力工具。</a:t>
            </a:r>
            <a:endParaRPr lang="en-US" sz="1800" spc="15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阿里巴巴普惠体" panose="00020600040101010101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471930" y="952500"/>
            <a:ext cx="3683635" cy="1424305"/>
            <a:chOff x="1200" y="1020"/>
            <a:chExt cx="5801" cy="2243"/>
          </a:xfrm>
        </p:grpSpPr>
        <p:sp>
          <p:nvSpPr>
            <p:cNvPr id="47" name="TextBox 3"/>
            <p:cNvSpPr txBox="1"/>
            <p:nvPr/>
          </p:nvSpPr>
          <p:spPr>
            <a:xfrm>
              <a:off x="1200" y="1020"/>
              <a:ext cx="5801" cy="16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p>
              <a:pPr algn="l">
                <a:lnSpc>
                  <a:spcPts val="8215"/>
                </a:lnSpc>
              </a:pPr>
              <a:r>
                <a:rPr lang="en-US" sz="685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cs typeface="思源黑体 3 Bold"/>
                  <a:sym typeface="思源黑体 3 Bold"/>
                </a:rPr>
                <a:t>标题</a:t>
              </a:r>
              <a:r>
                <a:rPr lang="zh-CN" altLang="en-US" sz="685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cs typeface="思源黑体 3 Bold"/>
                  <a:sym typeface="思源黑体 3 Bold"/>
                </a:rPr>
                <a:t>四</a:t>
              </a:r>
              <a:endParaRPr lang="zh-CN" altLang="en-US" sz="685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思源黑体 3 Bold"/>
                <a:sym typeface="思源黑体 3 Bold"/>
              </a:endParaRPr>
            </a:p>
          </p:txBody>
        </p:sp>
        <p:sp>
          <p:nvSpPr>
            <p:cNvPr id="48" name="TextBox 4"/>
            <p:cNvSpPr txBox="1"/>
            <p:nvPr/>
          </p:nvSpPr>
          <p:spPr>
            <a:xfrm>
              <a:off x="1320" y="2643"/>
              <a:ext cx="5312" cy="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marL="0" lvl="0" indent="0" algn="l">
                <a:lnSpc>
                  <a:spcPts val="3070"/>
                </a:lnSpc>
                <a:spcBef>
                  <a:spcPct val="0"/>
                </a:spcBef>
              </a:pPr>
              <a:r>
                <a:rPr lang="en-US" sz="2555">
                  <a:solidFill>
                    <a:srgbClr val="950041"/>
                  </a:solidFill>
                  <a:latin typeface="黑体" panose="02010609060101010101" charset="-122"/>
                  <a:ea typeface="黑体" panose="02010609060101010101" charset="-122"/>
                  <a:cs typeface="Akzidenz-Grotesk Bold"/>
                  <a:sym typeface="Akzidenz-Grotesk Bold"/>
                </a:rPr>
                <a:t>enter your title  </a:t>
              </a:r>
              <a:endParaRPr lang="en-US" sz="2555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Akzidenz-Grotesk Bold"/>
                <a:sym typeface="Akzidenz-Grotesk Bold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8291364" cy="10287000"/>
            <a:chOff x="0" y="0"/>
            <a:chExt cx="218373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83734" cy="2709333"/>
            </a:xfrm>
            <a:custGeom>
              <a:avLst/>
              <a:gdLst/>
              <a:ahLst/>
              <a:cxnLst/>
              <a:rect l="l" t="t" r="r" b="b"/>
              <a:pathLst>
                <a:path w="2183734" h="2709333">
                  <a:moveTo>
                    <a:pt x="0" y="0"/>
                  </a:moveTo>
                  <a:lnTo>
                    <a:pt x="2183734" y="0"/>
                  </a:lnTo>
                  <a:lnTo>
                    <a:pt x="21837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183734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16503821" y="0"/>
            <a:ext cx="1784179" cy="10287000"/>
            <a:chOff x="0" y="0"/>
            <a:chExt cx="2378906" cy="13716000"/>
          </a:xfrm>
        </p:grpSpPr>
        <p:grpSp>
          <p:nvGrpSpPr>
            <p:cNvPr id="6" name="Group 6"/>
            <p:cNvGrpSpPr/>
            <p:nvPr/>
          </p:nvGrpSpPr>
          <p:grpSpPr>
            <a:xfrm rot="0">
              <a:off x="0" y="0"/>
              <a:ext cx="2378906" cy="394575"/>
              <a:chOff x="0" y="0"/>
              <a:chExt cx="469907" cy="7794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0">
              <a:off x="0" y="13321425"/>
              <a:ext cx="2378906" cy="394575"/>
              <a:chOff x="0" y="0"/>
              <a:chExt cx="469907" cy="779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  <p:sp>
        <p:nvSpPr>
          <p:cNvPr id="12" name="Freeform 12"/>
          <p:cNvSpPr/>
          <p:nvPr/>
        </p:nvSpPr>
        <p:spPr>
          <a:xfrm>
            <a:off x="4985385" y="2420620"/>
            <a:ext cx="13302615" cy="6727825"/>
          </a:xfrm>
          <a:custGeom>
            <a:avLst/>
            <a:gdLst/>
            <a:ahLst/>
            <a:cxnLst/>
            <a:rect l="l" t="t" r="r" b="b"/>
            <a:pathLst>
              <a:path w="14576081" h="6727632">
                <a:moveTo>
                  <a:pt x="0" y="0"/>
                </a:moveTo>
                <a:lnTo>
                  <a:pt x="14576081" y="0"/>
                </a:lnTo>
                <a:lnTo>
                  <a:pt x="14576081" y="6727633"/>
                </a:lnTo>
                <a:lnTo>
                  <a:pt x="0" y="672763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3072" r="-599" b="-13072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25841" y="2420645"/>
            <a:ext cx="14481592" cy="6727632"/>
          </a:xfrm>
          <a:custGeom>
            <a:avLst/>
            <a:gdLst/>
            <a:ahLst/>
            <a:cxnLst/>
            <a:rect l="l" t="t" r="r" b="b"/>
            <a:pathLst>
              <a:path w="14481592" h="6727632">
                <a:moveTo>
                  <a:pt x="0" y="0"/>
                </a:moveTo>
                <a:lnTo>
                  <a:pt x="14481592" y="0"/>
                </a:lnTo>
                <a:lnTo>
                  <a:pt x="14481592" y="6727633"/>
                </a:lnTo>
                <a:lnTo>
                  <a:pt x="0" y="672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077" t="-55261" r="-5171" b="-54276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720707" y="2521757"/>
            <a:ext cx="2424975" cy="1972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80"/>
              </a:lnSpc>
            </a:pPr>
            <a:r>
              <a:rPr lang="en-US" sz="12815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04</a:t>
            </a:r>
            <a:endParaRPr lang="en-US" sz="12815">
              <a:solidFill>
                <a:srgbClr val="950041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994934" y="4716062"/>
            <a:ext cx="9155346" cy="1389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l">
              <a:lnSpc>
                <a:spcPts val="10835"/>
              </a:lnSpc>
              <a:buClrTx/>
              <a:buSzTx/>
              <a:buFontTx/>
            </a:pPr>
            <a:r>
              <a:rPr lang="zh-CN" altLang="en-US" sz="9030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2 Bold" panose="020B0800000000000000" charset="-122"/>
              </a:rPr>
              <a:t>请输入标题</a:t>
            </a:r>
            <a:endParaRPr lang="zh-CN" altLang="en-US" sz="9030">
              <a:solidFill>
                <a:srgbClr val="950041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2 Bold" panose="020B0800000000000000" charset="-122"/>
            </a:endParaRPr>
          </a:p>
        </p:txBody>
      </p:sp>
      <p:sp>
        <p:nvSpPr>
          <p:cNvPr id="19" name="Freeform 19"/>
          <p:cNvSpPr/>
          <p:nvPr/>
        </p:nvSpPr>
        <p:spPr>
          <a:xfrm rot="5400000">
            <a:off x="4127680" y="2377362"/>
            <a:ext cx="36004" cy="4114800"/>
          </a:xfrm>
          <a:custGeom>
            <a:avLst/>
            <a:gdLst/>
            <a:ahLst/>
            <a:cxnLst/>
            <a:rect l="l" t="t" r="r" b="b"/>
            <a:pathLst>
              <a:path w="36004" h="4114800">
                <a:moveTo>
                  <a:pt x="0" y="0"/>
                </a:moveTo>
                <a:lnTo>
                  <a:pt x="36004" y="0"/>
                </a:lnTo>
                <a:lnTo>
                  <a:pt x="360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组合 22"/>
          <p:cNvGrpSpPr/>
          <p:nvPr/>
        </p:nvGrpSpPr>
        <p:grpSpPr>
          <a:xfrm>
            <a:off x="2122170" y="6360160"/>
            <a:ext cx="8186071" cy="913765"/>
            <a:chOff x="3342" y="10016"/>
            <a:chExt cx="10392" cy="1439"/>
          </a:xfrm>
        </p:grpSpPr>
        <p:sp>
          <p:nvSpPr>
            <p:cNvPr id="20" name="TextBox 20"/>
            <p:cNvSpPr txBox="1"/>
            <p:nvPr/>
          </p:nvSpPr>
          <p:spPr>
            <a:xfrm>
              <a:off x="3342" y="10863"/>
              <a:ext cx="10392" cy="592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ts val="2700"/>
                </a:lnSpc>
              </a:pPr>
              <a:r>
                <a:rPr lang="en-US" sz="2000">
                  <a:solidFill>
                    <a:srgbClr val="950041"/>
                  </a:solidFill>
                  <a:latin typeface="黑体" panose="02010609060101010101" charset="-122"/>
                  <a:ea typeface="黑体" panose="02010609060101010101" charset="-122"/>
                  <a:cs typeface="思源黑体 1" panose="020B0500000000000000" charset="-122"/>
                  <a:sym typeface="思源黑体 1" panose="020B0500000000000000" charset="-122"/>
                </a:rPr>
                <a:t>演示文稿是一种实用的工具，可以是演示，演讲，报告等</a:t>
              </a:r>
              <a:endParaRPr lang="en-US" sz="2000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342" y="10016"/>
              <a:ext cx="8794" cy="635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lstStyle/>
            <a:p>
              <a:pPr lvl="0" algn="l">
                <a:lnSpc>
                  <a:spcPts val="2700"/>
                </a:lnSpc>
                <a:buClrTx/>
                <a:buSzTx/>
                <a:buFontTx/>
              </a:pPr>
              <a:r>
                <a:rPr lang="en-US" sz="2000">
                  <a:solidFill>
                    <a:srgbClr val="950041"/>
                  </a:solidFill>
                  <a:latin typeface="黑体" panose="02010609060101010101" charset="-122"/>
                  <a:ea typeface="黑体" panose="02010609060101010101" charset="-122"/>
                  <a:cs typeface="思源黑体 1" panose="020B0500000000000000" charset="-122"/>
                  <a:sym typeface="+mn-ea"/>
                </a:rPr>
                <a:t>Enter your content here</a:t>
              </a:r>
              <a:endParaRPr lang="en-US" sz="2000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+mn-ea"/>
              </a:endParaRPr>
            </a:p>
          </p:txBody>
        </p:sp>
      </p:grpSp>
      <p:pic>
        <p:nvPicPr>
          <p:cNvPr id="22" name="图片 21" descr="深圳大学白色logo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435" y="295910"/>
            <a:ext cx="2324100" cy="8343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18"/>
          <p:cNvSpPr/>
          <p:nvPr>
            <p:custDataLst>
              <p:tags r:id="rId1"/>
            </p:custDataLst>
          </p:nvPr>
        </p:nvSpPr>
        <p:spPr>
          <a:xfrm>
            <a:off x="-635" y="38100"/>
            <a:ext cx="18415000" cy="10349865"/>
          </a:xfrm>
          <a:custGeom>
            <a:avLst/>
            <a:gdLst/>
            <a:ahLst/>
            <a:cxnLst/>
            <a:rect l="l" t="t" r="r" b="b"/>
            <a:pathLst>
              <a:path w="23580544" h="10883669">
                <a:moveTo>
                  <a:pt x="0" y="0"/>
                </a:moveTo>
                <a:lnTo>
                  <a:pt x="23580544" y="0"/>
                </a:lnTo>
                <a:lnTo>
                  <a:pt x="23580544" y="10883669"/>
                </a:lnTo>
                <a:lnTo>
                  <a:pt x="0" y="10883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</a:blip>
            <a:stretch>
              <a:fillRect t="-13072" r="-599" b="-13072"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16503821" y="0"/>
            <a:ext cx="1784179" cy="295931"/>
            <a:chOff x="0" y="0"/>
            <a:chExt cx="469907" cy="779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9907" cy="77941"/>
            </a:xfrm>
            <a:custGeom>
              <a:avLst/>
              <a:gdLst/>
              <a:ahLst/>
              <a:cxnLst/>
              <a:rect l="l" t="t" r="r" b="b"/>
              <a:pathLst>
                <a:path w="469907" h="77941">
                  <a:moveTo>
                    <a:pt x="0" y="0"/>
                  </a:moveTo>
                  <a:lnTo>
                    <a:pt x="469907" y="0"/>
                  </a:lnTo>
                  <a:lnTo>
                    <a:pt x="469907" y="77941"/>
                  </a:lnTo>
                  <a:lnTo>
                    <a:pt x="0" y="77941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69907" cy="125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16503821" y="9991069"/>
            <a:ext cx="1784179" cy="295931"/>
            <a:chOff x="0" y="0"/>
            <a:chExt cx="469907" cy="7794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9907" cy="77941"/>
            </a:xfrm>
            <a:custGeom>
              <a:avLst/>
              <a:gdLst/>
              <a:ahLst/>
              <a:cxnLst/>
              <a:rect l="l" t="t" r="r" b="b"/>
              <a:pathLst>
                <a:path w="469907" h="77941">
                  <a:moveTo>
                    <a:pt x="0" y="0"/>
                  </a:moveTo>
                  <a:lnTo>
                    <a:pt x="469907" y="0"/>
                  </a:lnTo>
                  <a:lnTo>
                    <a:pt x="469907" y="77941"/>
                  </a:lnTo>
                  <a:lnTo>
                    <a:pt x="0" y="77941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69907" cy="125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1870067" y="3249111"/>
            <a:ext cx="14547866" cy="5913939"/>
            <a:chOff x="0" y="0"/>
            <a:chExt cx="4087674" cy="166170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087674" cy="1661705"/>
            </a:xfrm>
            <a:custGeom>
              <a:avLst/>
              <a:gdLst/>
              <a:ahLst/>
              <a:cxnLst/>
              <a:rect l="l" t="t" r="r" b="b"/>
              <a:pathLst>
                <a:path w="4087674" h="1661705">
                  <a:moveTo>
                    <a:pt x="0" y="0"/>
                  </a:moveTo>
                  <a:lnTo>
                    <a:pt x="4087674" y="0"/>
                  </a:lnTo>
                  <a:lnTo>
                    <a:pt x="4087674" y="1661705"/>
                  </a:lnTo>
                  <a:lnTo>
                    <a:pt x="0" y="16617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9F040D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087674" cy="16998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 rot="0">
            <a:off x="7537882" y="2942281"/>
            <a:ext cx="3212236" cy="613660"/>
            <a:chOff x="0" y="0"/>
            <a:chExt cx="846021" cy="161622"/>
          </a:xfrm>
          <a:solidFill>
            <a:srgbClr val="950041"/>
          </a:solidFill>
        </p:grpSpPr>
        <p:sp>
          <p:nvSpPr>
            <p:cNvPr id="18" name="Freeform 18"/>
            <p:cNvSpPr/>
            <p:nvPr/>
          </p:nvSpPr>
          <p:spPr>
            <a:xfrm>
              <a:off x="0" y="0"/>
              <a:ext cx="846021" cy="161622"/>
            </a:xfrm>
            <a:custGeom>
              <a:avLst/>
              <a:gdLst/>
              <a:ahLst/>
              <a:cxnLst/>
              <a:rect l="l" t="t" r="r" b="b"/>
              <a:pathLst>
                <a:path w="846021" h="161622">
                  <a:moveTo>
                    <a:pt x="0" y="0"/>
                  </a:moveTo>
                  <a:lnTo>
                    <a:pt x="846021" y="0"/>
                  </a:lnTo>
                  <a:lnTo>
                    <a:pt x="846021" y="161622"/>
                  </a:lnTo>
                  <a:lnTo>
                    <a:pt x="0" y="161622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46021" cy="19972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7538085" y="2797810"/>
            <a:ext cx="3212465" cy="757555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algn="ctr" fontAlgn="ctr">
              <a:lnSpc>
                <a:spcPct val="100000"/>
              </a:lnSpc>
            </a:pPr>
            <a:r>
              <a:rPr lang="en-US" sz="28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论文总结</a:t>
            </a:r>
            <a:endParaRPr lang="en-US" sz="280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864359" y="4079816"/>
            <a:ext cx="12559281" cy="4325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5"/>
              </a:lnSpc>
            </a:pPr>
            <a:r>
              <a:rPr lang="en-US" sz="1700">
                <a:solidFill>
                  <a:srgbClr val="1E1E1E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，报告等。大部分时间它们都是在为观众服务。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报告等。大部分时间，它们都是在为观众服务。演示文稿是一种实用的工具，可以是演示，演讲，报告等。大部分时间，它们都是在为观众服务。演示文稿是一种实用的工具，可以是演示，演讲，报告等。</a:t>
            </a:r>
            <a:endParaRPr lang="en-US" sz="1700">
              <a:solidFill>
                <a:srgbClr val="1E1E1E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5143500"/>
            <a:ext cx="18288000" cy="5143500"/>
            <a:chOff x="0" y="0"/>
            <a:chExt cx="4816593" cy="13546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354667"/>
            </a:xfrm>
            <a:custGeom>
              <a:avLst/>
              <a:gdLst/>
              <a:ahLst/>
              <a:cxnLst/>
              <a:rect l="l" t="t" r="r" b="b"/>
              <a:pathLst>
                <a:path w="4816592" h="1354667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392767"/>
            </a:xfrm>
            <a:prstGeom prst="rect">
              <a:avLst/>
            </a:prstGeom>
            <a:solidFill>
              <a:srgbClr val="950041"/>
            </a:solidFill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28" name="Freeform 18"/>
          <p:cNvSpPr/>
          <p:nvPr>
            <p:custDataLst>
              <p:tags r:id="rId1"/>
            </p:custDataLst>
          </p:nvPr>
        </p:nvSpPr>
        <p:spPr>
          <a:xfrm>
            <a:off x="0" y="-39370"/>
            <a:ext cx="18283555" cy="10349865"/>
          </a:xfrm>
          <a:custGeom>
            <a:avLst/>
            <a:gdLst/>
            <a:ahLst/>
            <a:cxnLst/>
            <a:rect l="l" t="t" r="r" b="b"/>
            <a:pathLst>
              <a:path w="23580544" h="10883669">
                <a:moveTo>
                  <a:pt x="0" y="0"/>
                </a:moveTo>
                <a:lnTo>
                  <a:pt x="23580544" y="0"/>
                </a:lnTo>
                <a:lnTo>
                  <a:pt x="23580544" y="10883669"/>
                </a:lnTo>
                <a:lnTo>
                  <a:pt x="0" y="10883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</a:blip>
            <a:stretch>
              <a:fillRect t="-13072" r="-599" b="-13072"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1407867" y="1303317"/>
            <a:ext cx="15472267" cy="7680367"/>
            <a:chOff x="0" y="0"/>
            <a:chExt cx="14570172" cy="723257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570171" cy="7232571"/>
            </a:xfrm>
            <a:custGeom>
              <a:avLst/>
              <a:gdLst/>
              <a:ahLst/>
              <a:cxnLst/>
              <a:rect l="l" t="t" r="r" b="b"/>
              <a:pathLst>
                <a:path w="14570171" h="7232571">
                  <a:moveTo>
                    <a:pt x="0" y="0"/>
                  </a:moveTo>
                  <a:lnTo>
                    <a:pt x="14570171" y="0"/>
                  </a:lnTo>
                  <a:lnTo>
                    <a:pt x="14570171" y="7232571"/>
                  </a:lnTo>
                  <a:lnTo>
                    <a:pt x="0" y="7232571"/>
                  </a:lnTo>
                  <a:close/>
                </a:path>
              </a:pathLst>
            </a:custGeom>
            <a:solidFill>
              <a:srgbClr val="FFF6FA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4570172" cy="7261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222736" y="3769326"/>
            <a:ext cx="11842527" cy="3963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1E1E1E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报告等。大部分时间，它们都是在为观众服务。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可以是演示，演讲，报告等。大部分时间它们都是在为观众服务。演示文稿是一种实用的工具，可以是演示，演讲，报告等大部分时间，它们都是在为观众服务。演示文稿是一种实用的工具，可以是演示，演讲，报告等。</a:t>
            </a:r>
            <a:endParaRPr lang="en-US" sz="1700">
              <a:solidFill>
                <a:srgbClr val="1E1E1E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endParaRPr>
              <a:latin typeface="黑体" panose="02010609060101010101" charset="-122"/>
              <a:ea typeface="黑体" panose="02010609060101010101" charset="-122"/>
            </a:endParaRPr>
          </a:p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1E1E1E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报告等。大部分时间，它们都是在为观众服务。</a:t>
            </a:r>
            <a:endParaRPr lang="en-US" sz="1700">
              <a:solidFill>
                <a:srgbClr val="1E1E1E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895703" y="2268381"/>
            <a:ext cx="6496594" cy="1159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20"/>
              </a:lnSpc>
            </a:pPr>
            <a:r>
              <a:rPr lang="en-US" sz="6295" spc="1095">
                <a:solidFill>
                  <a:srgbClr val="1E1E1E"/>
                </a:solidFill>
                <a:latin typeface="黑体" panose="02010609060101010101" charset="-122"/>
                <a:ea typeface="黑体" panose="02010609060101010101" charset="-122"/>
                <a:cs typeface="思源黑体 2 Heavy"/>
                <a:sym typeface="思源黑体 2 Heavy"/>
              </a:rPr>
              <a:t>致谢</a:t>
            </a:r>
            <a:endParaRPr lang="en-US" sz="6295" spc="1095">
              <a:solidFill>
                <a:srgbClr val="1E1E1E"/>
              </a:solidFill>
              <a:latin typeface="黑体" panose="02010609060101010101" charset="-122"/>
              <a:ea typeface="黑体" panose="02010609060101010101" charset="-122"/>
              <a:cs typeface="思源黑体 2 Heavy"/>
              <a:sym typeface="思源黑体 2 Heav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-10800000">
            <a:off x="-73796" y="-51591"/>
            <a:ext cx="18370550" cy="9081136"/>
            <a:chOff x="-1642" y="80"/>
            <a:chExt cx="9499105" cy="4695704"/>
          </a:xfrm>
        </p:grpSpPr>
        <p:sp>
          <p:nvSpPr>
            <p:cNvPr id="4" name="Freeform 4"/>
            <p:cNvSpPr/>
            <p:nvPr/>
          </p:nvSpPr>
          <p:spPr>
            <a:xfrm flipV="1">
              <a:off x="-1642" y="80"/>
              <a:ext cx="9499105" cy="4695704"/>
            </a:xfrm>
            <a:custGeom>
              <a:avLst/>
              <a:gdLst>
                <a:gd name="connsiteX0" fmla="*/ 14405 w 28930"/>
                <a:gd name="connsiteY0" fmla="*/ 14301 h 14301"/>
                <a:gd name="connsiteX1" fmla="*/ 5 w 28930"/>
                <a:gd name="connsiteY1" fmla="*/ 9412 h 14301"/>
                <a:gd name="connsiteX2" fmla="*/ 0 w 28930"/>
                <a:gd name="connsiteY2" fmla="*/ 101 h 14301"/>
                <a:gd name="connsiteX3" fmla="*/ 14786 w 28930"/>
                <a:gd name="connsiteY3" fmla="*/ 68 h 14301"/>
                <a:gd name="connsiteX4" fmla="*/ 28930 w 28930"/>
                <a:gd name="connsiteY4" fmla="*/ 0 h 14301"/>
                <a:gd name="connsiteX5" fmla="*/ 28805 w 28930"/>
                <a:gd name="connsiteY5" fmla="*/ 9412 h 14301"/>
                <a:gd name="connsiteX6" fmla="*/ 14405 w 28930"/>
                <a:gd name="connsiteY6" fmla="*/ 14301 h 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930" h="14301">
                  <a:moveTo>
                    <a:pt x="14405" y="14301"/>
                  </a:moveTo>
                  <a:lnTo>
                    <a:pt x="5" y="9412"/>
                  </a:lnTo>
                  <a:lnTo>
                    <a:pt x="0" y="101"/>
                  </a:lnTo>
                  <a:lnTo>
                    <a:pt x="14786" y="68"/>
                  </a:lnTo>
                  <a:lnTo>
                    <a:pt x="28930" y="0"/>
                  </a:lnTo>
                  <a:lnTo>
                    <a:pt x="28805" y="9412"/>
                  </a:lnTo>
                  <a:lnTo>
                    <a:pt x="14405" y="14301"/>
                  </a:lnTo>
                  <a:close/>
                </a:path>
              </a:pathLst>
            </a:custGeom>
            <a:blipFill>
              <a:blip r:embed="rId1">
                <a:alphaModFix amt="50000"/>
              </a:blip>
              <a:stretch>
                <a:fillRect l="-8070" r="-8070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75566" y="-60838"/>
            <a:ext cx="18369915" cy="9150986"/>
            <a:chOff x="-3251" y="0"/>
            <a:chExt cx="9406177" cy="4685694"/>
          </a:xfrm>
        </p:grpSpPr>
        <p:sp>
          <p:nvSpPr>
            <p:cNvPr id="6" name="Freeform 6"/>
            <p:cNvSpPr/>
            <p:nvPr/>
          </p:nvSpPr>
          <p:spPr>
            <a:xfrm>
              <a:off x="-3251" y="0"/>
              <a:ext cx="9406177" cy="4685694"/>
            </a:xfrm>
            <a:custGeom>
              <a:avLst/>
              <a:gdLst>
                <a:gd name="connsiteX0" fmla="*/ 14552 w 28929"/>
                <a:gd name="connsiteY0" fmla="*/ 0 h 14411"/>
                <a:gd name="connsiteX1" fmla="*/ 10 w 28929"/>
                <a:gd name="connsiteY1" fmla="*/ 4937 h 14411"/>
                <a:gd name="connsiteX2" fmla="*/ 0 w 28929"/>
                <a:gd name="connsiteY2" fmla="*/ 14344 h 14411"/>
                <a:gd name="connsiteX3" fmla="*/ 14482 w 28929"/>
                <a:gd name="connsiteY3" fmla="*/ 14377 h 14411"/>
                <a:gd name="connsiteX4" fmla="*/ 28929 w 28929"/>
                <a:gd name="connsiteY4" fmla="*/ 14411 h 14411"/>
                <a:gd name="connsiteX5" fmla="*/ 28782 w 28929"/>
                <a:gd name="connsiteY5" fmla="*/ 4997 h 14411"/>
                <a:gd name="connsiteX6" fmla="*/ 14552 w 28929"/>
                <a:gd name="connsiteY6" fmla="*/ 0 h 1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929" h="14411">
                  <a:moveTo>
                    <a:pt x="14552" y="0"/>
                  </a:moveTo>
                  <a:lnTo>
                    <a:pt x="10" y="4937"/>
                  </a:lnTo>
                  <a:lnTo>
                    <a:pt x="0" y="14344"/>
                  </a:lnTo>
                  <a:lnTo>
                    <a:pt x="14482" y="14377"/>
                  </a:lnTo>
                  <a:lnTo>
                    <a:pt x="28929" y="14411"/>
                  </a:lnTo>
                  <a:lnTo>
                    <a:pt x="28782" y="4997"/>
                  </a:lnTo>
                  <a:lnTo>
                    <a:pt x="14552" y="0"/>
                  </a:lnTo>
                  <a:close/>
                </a:path>
              </a:pathLst>
            </a:custGeom>
            <a:solidFill>
              <a:srgbClr val="950041">
                <a:alpha val="73725"/>
              </a:srgbClr>
            </a:solidFill>
            <a:ln w="12700">
              <a:noFill/>
            </a:ln>
          </p:spPr>
        </p:sp>
      </p:grpSp>
      <p:grpSp>
        <p:nvGrpSpPr>
          <p:cNvPr id="7" name="Group 7"/>
          <p:cNvGrpSpPr/>
          <p:nvPr/>
        </p:nvGrpSpPr>
        <p:grpSpPr>
          <a:xfrm rot="0">
            <a:off x="8058266" y="7651134"/>
            <a:ext cx="2182625" cy="218262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方正大黑简体" panose="02000000000000000000" charset="-122"/>
                <a:ea typeface="方正大黑简体" panose="02000000000000000000" charset="-122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8405145" y="8294055"/>
            <a:ext cx="1390364" cy="896784"/>
          </a:xfrm>
          <a:custGeom>
            <a:avLst/>
            <a:gdLst/>
            <a:ahLst/>
            <a:cxnLst/>
            <a:rect l="l" t="t" r="r" b="b"/>
            <a:pathLst>
              <a:path w="1390364" h="896784">
                <a:moveTo>
                  <a:pt x="0" y="0"/>
                </a:moveTo>
                <a:lnTo>
                  <a:pt x="1390364" y="0"/>
                </a:lnTo>
                <a:lnTo>
                  <a:pt x="1390364" y="896784"/>
                </a:lnTo>
                <a:lnTo>
                  <a:pt x="0" y="896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-454674" y="3674333"/>
            <a:ext cx="19208505" cy="4118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60"/>
              </a:lnSpc>
            </a:pPr>
            <a:r>
              <a:rPr lang="en-US" sz="11470">
                <a:solidFill>
                  <a:srgbClr val="FFFFFF"/>
                </a:solidFill>
                <a:latin typeface="方正大黑简体" panose="02000000000000000000" charset="-122"/>
                <a:ea typeface="方正大黑简体" panose="02000000000000000000" charset="-122"/>
                <a:cs typeface="思源黑体 1" panose="020B0500000000000000" charset="-122"/>
                <a:sym typeface="思源黑体 1" panose="020B0500000000000000" charset="-122"/>
              </a:rPr>
              <a:t>请批评指正</a:t>
            </a:r>
            <a:endParaRPr lang="en-US" sz="11470">
              <a:solidFill>
                <a:srgbClr val="FFFFFF"/>
              </a:solidFill>
              <a:latin typeface="方正大黑简体" panose="02000000000000000000" charset="-122"/>
              <a:ea typeface="方正大黑简体" panose="02000000000000000000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ctr">
              <a:lnSpc>
                <a:spcPts val="16060"/>
              </a:lnSpc>
            </a:pPr>
            <a:endParaRPr>
              <a:latin typeface="方正大黑简体" panose="02000000000000000000" charset="-122"/>
              <a:ea typeface="方正大黑简体" panose="02000000000000000000" charset="-122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8267955" y="7866399"/>
            <a:ext cx="1752090" cy="1752097"/>
          </a:xfrm>
          <a:custGeom>
            <a:avLst/>
            <a:gdLst/>
            <a:ahLst/>
            <a:cxnLst/>
            <a:rect l="l" t="t" r="r" b="b"/>
            <a:pathLst>
              <a:path w="1752090" h="1752097">
                <a:moveTo>
                  <a:pt x="0" y="0"/>
                </a:moveTo>
                <a:lnTo>
                  <a:pt x="1752090" y="0"/>
                </a:lnTo>
                <a:lnTo>
                  <a:pt x="1752090" y="1752096"/>
                </a:lnTo>
                <a:lnTo>
                  <a:pt x="0" y="17520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922332" y="6055213"/>
            <a:ext cx="12443337" cy="224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5"/>
              </a:lnSpc>
            </a:pPr>
            <a:r>
              <a:rPr lang="en-US" sz="1530" spc="768">
                <a:solidFill>
                  <a:srgbClr val="FFFFFF"/>
                </a:solidFill>
                <a:latin typeface="方正大黑简体" panose="02000000000000000000" charset="-122"/>
                <a:ea typeface="方正大黑简体" panose="02000000000000000000" charset="-122"/>
                <a:cs typeface="思源黑体 1" panose="020B0500000000000000" charset="-122"/>
                <a:sym typeface="思源黑体 1" panose="020B0500000000000000" charset="-122"/>
              </a:rPr>
              <a:t>GRADUATION DEFENSE PROPOSAL REPORT COMMON TEMPLATE</a:t>
            </a:r>
            <a:endParaRPr lang="en-US" sz="1530" spc="768">
              <a:solidFill>
                <a:srgbClr val="FFFFFF"/>
              </a:solidFill>
              <a:latin typeface="方正大黑简体" panose="02000000000000000000" charset="-122"/>
              <a:ea typeface="方正大黑简体" panose="020000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4074422" y="1668888"/>
            <a:ext cx="9737250" cy="5903208"/>
          </a:xfrm>
          <a:custGeom>
            <a:avLst/>
            <a:gdLst/>
            <a:ahLst/>
            <a:cxnLst/>
            <a:rect l="l" t="t" r="r" b="b"/>
            <a:pathLst>
              <a:path w="9737250" h="5903208">
                <a:moveTo>
                  <a:pt x="0" y="0"/>
                </a:moveTo>
                <a:lnTo>
                  <a:pt x="9737250" y="0"/>
                </a:lnTo>
                <a:lnTo>
                  <a:pt x="9737250" y="5903208"/>
                </a:lnTo>
                <a:lnTo>
                  <a:pt x="0" y="59032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 rot="0">
            <a:off x="6804660" y="2076450"/>
            <a:ext cx="4293870" cy="1470025"/>
            <a:chOff x="0" y="0"/>
            <a:chExt cx="8302740" cy="265934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659400" cy="2659340"/>
            </a:xfrm>
            <a:custGeom>
              <a:avLst/>
              <a:gdLst/>
              <a:ahLst/>
              <a:cxnLst/>
              <a:rect l="l" t="t" r="r" b="b"/>
              <a:pathLst>
                <a:path w="2659400" h="2659340">
                  <a:moveTo>
                    <a:pt x="0" y="0"/>
                  </a:moveTo>
                  <a:lnTo>
                    <a:pt x="2659400" y="0"/>
                  </a:lnTo>
                  <a:lnTo>
                    <a:pt x="2659400" y="2659340"/>
                  </a:lnTo>
                  <a:lnTo>
                    <a:pt x="0" y="2659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2818949" y="110922"/>
              <a:ext cx="5483791" cy="2395119"/>
            </a:xfrm>
            <a:custGeom>
              <a:avLst/>
              <a:gdLst/>
              <a:ahLst/>
              <a:cxnLst/>
              <a:rect l="l" t="t" r="r" b="b"/>
              <a:pathLst>
                <a:path w="5483791" h="2395119">
                  <a:moveTo>
                    <a:pt x="0" y="0"/>
                  </a:moveTo>
                  <a:lnTo>
                    <a:pt x="5483791" y="0"/>
                  </a:lnTo>
                  <a:lnTo>
                    <a:pt x="5483791" y="2395119"/>
                  </a:lnTo>
                  <a:lnTo>
                    <a:pt x="0" y="23951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 rot="0">
            <a:off x="13626404" y="8111640"/>
            <a:ext cx="3478529" cy="630807"/>
            <a:chOff x="0" y="0"/>
            <a:chExt cx="4638038" cy="841076"/>
          </a:xfrm>
        </p:grpSpPr>
        <p:grpSp>
          <p:nvGrpSpPr>
            <p:cNvPr id="19" name="Group 19"/>
            <p:cNvGrpSpPr/>
            <p:nvPr/>
          </p:nvGrpSpPr>
          <p:grpSpPr>
            <a:xfrm rot="0">
              <a:off x="0" y="0"/>
              <a:ext cx="4638038" cy="841076"/>
              <a:chOff x="0" y="0"/>
              <a:chExt cx="946809" cy="171697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946809" cy="171697"/>
              </a:xfrm>
              <a:custGeom>
                <a:avLst/>
                <a:gdLst/>
                <a:ahLst/>
                <a:cxnLst/>
                <a:rect l="l" t="t" r="r" b="b"/>
                <a:pathLst>
                  <a:path w="946809" h="171697">
                    <a:moveTo>
                      <a:pt x="85849" y="0"/>
                    </a:moveTo>
                    <a:lnTo>
                      <a:pt x="860960" y="0"/>
                    </a:lnTo>
                    <a:cubicBezTo>
                      <a:pt x="908373" y="0"/>
                      <a:pt x="946809" y="38436"/>
                      <a:pt x="946809" y="85849"/>
                    </a:cubicBezTo>
                    <a:lnTo>
                      <a:pt x="946809" y="85849"/>
                    </a:lnTo>
                    <a:cubicBezTo>
                      <a:pt x="946809" y="108617"/>
                      <a:pt x="937764" y="130453"/>
                      <a:pt x="921664" y="146553"/>
                    </a:cubicBezTo>
                    <a:cubicBezTo>
                      <a:pt x="905565" y="162652"/>
                      <a:pt x="883729" y="171697"/>
                      <a:pt x="860960" y="171697"/>
                    </a:cubicBezTo>
                    <a:lnTo>
                      <a:pt x="85849" y="171697"/>
                    </a:lnTo>
                    <a:cubicBezTo>
                      <a:pt x="38436" y="171697"/>
                      <a:pt x="0" y="133261"/>
                      <a:pt x="0" y="85849"/>
                    </a:cubicBezTo>
                    <a:lnTo>
                      <a:pt x="0" y="85849"/>
                    </a:lnTo>
                    <a:cubicBezTo>
                      <a:pt x="0" y="38436"/>
                      <a:pt x="38436" y="0"/>
                      <a:pt x="85849" y="0"/>
                    </a:cubicBez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47625"/>
                <a:ext cx="946809" cy="2193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>
                  <a:latin typeface="方正大黑简体" panose="02000000000000000000" charset="-122"/>
                  <a:ea typeface="方正大黑简体" panose="02000000000000000000" charset="-122"/>
                </a:endParaRPr>
              </a:p>
            </p:txBody>
          </p:sp>
        </p:grpSp>
        <p:sp>
          <p:nvSpPr>
            <p:cNvPr id="22" name="Freeform 22"/>
            <p:cNvSpPr/>
            <p:nvPr/>
          </p:nvSpPr>
          <p:spPr>
            <a:xfrm>
              <a:off x="484603" y="148733"/>
              <a:ext cx="510313" cy="543609"/>
            </a:xfrm>
            <a:custGeom>
              <a:avLst/>
              <a:gdLst/>
              <a:ahLst/>
              <a:cxnLst/>
              <a:rect l="l" t="t" r="r" b="b"/>
              <a:pathLst>
                <a:path w="510313" h="543609">
                  <a:moveTo>
                    <a:pt x="0" y="0"/>
                  </a:moveTo>
                  <a:lnTo>
                    <a:pt x="510313" y="0"/>
                  </a:lnTo>
                  <a:lnTo>
                    <a:pt x="510313" y="543609"/>
                  </a:lnTo>
                  <a:lnTo>
                    <a:pt x="0" y="5436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TextBox 23"/>
            <p:cNvSpPr txBox="1"/>
            <p:nvPr/>
          </p:nvSpPr>
          <p:spPr>
            <a:xfrm>
              <a:off x="1142484" y="148728"/>
              <a:ext cx="3213120" cy="4959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05"/>
                </a:lnSpc>
              </a:pPr>
              <a:r>
                <a:rPr lang="en-US" sz="2220">
                  <a:solidFill>
                    <a:srgbClr val="FFFFFF"/>
                  </a:solidFill>
                  <a:latin typeface="方正大黑简体" panose="02000000000000000000" charset="-122"/>
                  <a:ea typeface="方正大黑简体" panose="02000000000000000000" charset="-122"/>
                  <a:cs typeface="方正大黑简体" panose="02000000000000000000" charset="-122"/>
                  <a:sym typeface="思源黑体 1" panose="020B0500000000000000" charset="-122"/>
                </a:rPr>
                <a:t>答辩学生：小U荔</a:t>
              </a:r>
              <a:endParaRPr lang="en-US" sz="2220">
                <a:solidFill>
                  <a:srgbClr val="FFFFFF"/>
                </a:solidFill>
                <a:latin typeface="方正大黑简体" panose="02000000000000000000" charset="-122"/>
                <a:ea typeface="方正大黑简体" panose="02000000000000000000" charset="-122"/>
                <a:cs typeface="方正大黑简体" panose="02000000000000000000" charset="-122"/>
                <a:sym typeface="思源黑体 1" panose="020B0500000000000000" charset="-122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 rot="0">
            <a:off x="13626404" y="8942897"/>
            <a:ext cx="3478529" cy="630807"/>
            <a:chOff x="0" y="0"/>
            <a:chExt cx="4638038" cy="841076"/>
          </a:xfrm>
        </p:grpSpPr>
        <p:grpSp>
          <p:nvGrpSpPr>
            <p:cNvPr id="25" name="Group 25"/>
            <p:cNvGrpSpPr/>
            <p:nvPr/>
          </p:nvGrpSpPr>
          <p:grpSpPr>
            <a:xfrm rot="0">
              <a:off x="0" y="0"/>
              <a:ext cx="4638038" cy="841076"/>
              <a:chOff x="0" y="0"/>
              <a:chExt cx="946809" cy="171697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946809" cy="171697"/>
              </a:xfrm>
              <a:custGeom>
                <a:avLst/>
                <a:gdLst/>
                <a:ahLst/>
                <a:cxnLst/>
                <a:rect l="l" t="t" r="r" b="b"/>
                <a:pathLst>
                  <a:path w="946809" h="171697">
                    <a:moveTo>
                      <a:pt x="85849" y="0"/>
                    </a:moveTo>
                    <a:lnTo>
                      <a:pt x="860960" y="0"/>
                    </a:lnTo>
                    <a:cubicBezTo>
                      <a:pt x="908373" y="0"/>
                      <a:pt x="946809" y="38436"/>
                      <a:pt x="946809" y="85849"/>
                    </a:cubicBezTo>
                    <a:lnTo>
                      <a:pt x="946809" y="85849"/>
                    </a:lnTo>
                    <a:cubicBezTo>
                      <a:pt x="946809" y="108617"/>
                      <a:pt x="937764" y="130453"/>
                      <a:pt x="921664" y="146553"/>
                    </a:cubicBezTo>
                    <a:cubicBezTo>
                      <a:pt x="905565" y="162652"/>
                      <a:pt x="883729" y="171697"/>
                      <a:pt x="860960" y="171697"/>
                    </a:cubicBezTo>
                    <a:lnTo>
                      <a:pt x="85849" y="171697"/>
                    </a:lnTo>
                    <a:cubicBezTo>
                      <a:pt x="38436" y="171697"/>
                      <a:pt x="0" y="133261"/>
                      <a:pt x="0" y="85849"/>
                    </a:cubicBezTo>
                    <a:lnTo>
                      <a:pt x="0" y="85849"/>
                    </a:lnTo>
                    <a:cubicBezTo>
                      <a:pt x="0" y="38436"/>
                      <a:pt x="38436" y="0"/>
                      <a:pt x="85849" y="0"/>
                    </a:cubicBez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946809" cy="2193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>
                  <a:latin typeface="方正大黑简体" panose="02000000000000000000" charset="-122"/>
                  <a:ea typeface="方正大黑简体" panose="02000000000000000000" charset="-122"/>
                </a:endParaRPr>
              </a:p>
            </p:txBody>
          </p:sp>
        </p:grpSp>
        <p:sp>
          <p:nvSpPr>
            <p:cNvPr id="28" name="Freeform 28"/>
            <p:cNvSpPr/>
            <p:nvPr/>
          </p:nvSpPr>
          <p:spPr>
            <a:xfrm>
              <a:off x="484603" y="148733"/>
              <a:ext cx="510313" cy="543609"/>
            </a:xfrm>
            <a:custGeom>
              <a:avLst/>
              <a:gdLst/>
              <a:ahLst/>
              <a:cxnLst/>
              <a:rect l="l" t="t" r="r" b="b"/>
              <a:pathLst>
                <a:path w="510313" h="543609">
                  <a:moveTo>
                    <a:pt x="0" y="0"/>
                  </a:moveTo>
                  <a:lnTo>
                    <a:pt x="510313" y="0"/>
                  </a:lnTo>
                  <a:lnTo>
                    <a:pt x="510313" y="543609"/>
                  </a:lnTo>
                  <a:lnTo>
                    <a:pt x="0" y="5436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1142484" y="148728"/>
              <a:ext cx="3213120" cy="4959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05"/>
                </a:lnSpc>
              </a:pPr>
              <a:r>
                <a:rPr lang="en-US" sz="2220">
                  <a:solidFill>
                    <a:srgbClr val="FFFFFF"/>
                  </a:solidFill>
                  <a:latin typeface="方正大黑简体" panose="02000000000000000000" charset="-122"/>
                  <a:ea typeface="方正大黑简体" panose="02000000000000000000" charset="-122"/>
                  <a:cs typeface="方正大黑简体" panose="02000000000000000000" charset="-122"/>
                  <a:sym typeface="思源黑体 1" panose="020B0500000000000000" charset="-122"/>
                </a:rPr>
                <a:t>指导老师：大U荔</a:t>
              </a:r>
              <a:endParaRPr lang="en-US" sz="2220">
                <a:solidFill>
                  <a:srgbClr val="FFFFFF"/>
                </a:solidFill>
                <a:latin typeface="方正大黑简体" panose="02000000000000000000" charset="-122"/>
                <a:ea typeface="方正大黑简体" panose="02000000000000000000" charset="-122"/>
                <a:cs typeface="方正大黑简体" panose="02000000000000000000" charset="-122"/>
                <a:sym typeface="思源黑体 1" panose="020B0500000000000000" charset="-122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880" y="0"/>
            <a:ext cx="18231485" cy="10284460"/>
          </a:xfrm>
          <a:custGeom>
            <a:avLst/>
            <a:gdLst/>
            <a:ahLst/>
            <a:cxnLst/>
            <a:rect l="l" t="t" r="r" b="b"/>
            <a:pathLst>
              <a:path w="18482973" h="10697020">
                <a:moveTo>
                  <a:pt x="0" y="0"/>
                </a:moveTo>
                <a:lnTo>
                  <a:pt x="18482972" y="0"/>
                </a:lnTo>
                <a:lnTo>
                  <a:pt x="18482972" y="10697020"/>
                </a:lnTo>
                <a:lnTo>
                  <a:pt x="0" y="1069702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4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0" y="0"/>
            <a:ext cx="18288000" cy="4050665"/>
            <a:chOff x="0" y="0"/>
            <a:chExt cx="4816593" cy="10587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058749"/>
            </a:xfrm>
            <a:custGeom>
              <a:avLst/>
              <a:gdLst/>
              <a:ahLst/>
              <a:cxnLst/>
              <a:rect l="l" t="t" r="r" b="b"/>
              <a:pathLst>
                <a:path w="4816592" h="1058749">
                  <a:moveTo>
                    <a:pt x="0" y="0"/>
                  </a:moveTo>
                  <a:lnTo>
                    <a:pt x="4816592" y="0"/>
                  </a:lnTo>
                  <a:lnTo>
                    <a:pt x="4816592" y="1058749"/>
                  </a:lnTo>
                  <a:lnTo>
                    <a:pt x="0" y="1058749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1106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  <a:endParaRPr>
                <a:latin typeface="方正大黑简体" panose="02000000000000000000" charset="-122"/>
                <a:ea typeface="方正大黑简体" panose="02000000000000000000" charset="-122"/>
              </a:endParaRPr>
            </a:p>
          </p:txBody>
        </p:sp>
      </p:grpSp>
      <p:grpSp>
        <p:nvGrpSpPr>
          <p:cNvPr id="6" name="Group 6"/>
          <p:cNvGrpSpPr/>
          <p:nvPr>
            <p:custDataLst>
              <p:tags r:id="rId2"/>
            </p:custDataLst>
          </p:nvPr>
        </p:nvGrpSpPr>
        <p:grpSpPr>
          <a:xfrm rot="0">
            <a:off x="2384930" y="5633344"/>
            <a:ext cx="845188" cy="845188"/>
            <a:chOff x="0" y="0"/>
            <a:chExt cx="812800" cy="812800"/>
          </a:xfrm>
        </p:grpSpPr>
        <p:sp>
          <p:nvSpPr>
            <p:cNvPr id="7" name="Freeform 7"/>
            <p:cNvSpPr/>
            <p:nvPr>
              <p:custDataLst>
                <p:tags r:id="rId3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9" name="Group 9"/>
          <p:cNvGrpSpPr/>
          <p:nvPr>
            <p:custDataLst>
              <p:tags r:id="rId4"/>
            </p:custDataLst>
          </p:nvPr>
        </p:nvGrpSpPr>
        <p:grpSpPr>
          <a:xfrm rot="0">
            <a:off x="2384930" y="7531487"/>
            <a:ext cx="845188" cy="845188"/>
            <a:chOff x="0" y="0"/>
            <a:chExt cx="812800" cy="812800"/>
          </a:xfrm>
        </p:grpSpPr>
        <p:sp>
          <p:nvSpPr>
            <p:cNvPr id="10" name="Freeform 10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12" name="Group 12"/>
          <p:cNvGrpSpPr/>
          <p:nvPr>
            <p:custDataLst>
              <p:tags r:id="rId6"/>
            </p:custDataLst>
          </p:nvPr>
        </p:nvGrpSpPr>
        <p:grpSpPr>
          <a:xfrm rot="0">
            <a:off x="10246117" y="5633344"/>
            <a:ext cx="845188" cy="845188"/>
            <a:chOff x="0" y="0"/>
            <a:chExt cx="812800" cy="812800"/>
          </a:xfrm>
        </p:grpSpPr>
        <p:sp>
          <p:nvSpPr>
            <p:cNvPr id="13" name="Freeform 13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15" name="Group 15"/>
          <p:cNvGrpSpPr/>
          <p:nvPr>
            <p:custDataLst>
              <p:tags r:id="rId8"/>
            </p:custDataLst>
          </p:nvPr>
        </p:nvGrpSpPr>
        <p:grpSpPr>
          <a:xfrm rot="0">
            <a:off x="10246117" y="7531487"/>
            <a:ext cx="845188" cy="845188"/>
            <a:chOff x="0" y="0"/>
            <a:chExt cx="812800" cy="812800"/>
          </a:xfrm>
        </p:grpSpPr>
        <p:sp>
          <p:nvSpPr>
            <p:cNvPr id="16" name="Freeform 16"/>
            <p:cNvSpPr/>
            <p:nvPr>
              <p:custDataLst>
                <p:tags r:id="rId9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>
            <a:off x="826740" y="838503"/>
            <a:ext cx="2403378" cy="2403387"/>
          </a:xfrm>
          <a:custGeom>
            <a:avLst/>
            <a:gdLst/>
            <a:ahLst/>
            <a:cxnLst/>
            <a:rect l="l" t="t" r="r" b="b"/>
            <a:pathLst>
              <a:path w="2403378" h="2403387">
                <a:moveTo>
                  <a:pt x="0" y="0"/>
                </a:moveTo>
                <a:lnTo>
                  <a:pt x="2403378" y="0"/>
                </a:lnTo>
                <a:lnTo>
                  <a:pt x="2403378" y="2403388"/>
                </a:lnTo>
                <a:lnTo>
                  <a:pt x="0" y="24033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4012837" y="-64634"/>
            <a:ext cx="36004" cy="4114800"/>
          </a:xfrm>
          <a:custGeom>
            <a:avLst/>
            <a:gdLst/>
            <a:ahLst/>
            <a:cxnLst/>
            <a:rect l="l" t="t" r="r" b="b"/>
            <a:pathLst>
              <a:path w="36004" h="4114800">
                <a:moveTo>
                  <a:pt x="0" y="0"/>
                </a:moveTo>
                <a:lnTo>
                  <a:pt x="36004" y="0"/>
                </a:lnTo>
                <a:lnTo>
                  <a:pt x="360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4573943" y="2551410"/>
            <a:ext cx="5672174" cy="1267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95"/>
              </a:lnSpc>
            </a:pPr>
            <a:r>
              <a:rPr lang="en-US" sz="7760">
                <a:solidFill>
                  <a:srgbClr val="FFFFFF"/>
                </a:solidFill>
                <a:latin typeface="方正大黑简体" panose="02000000000000000000" charset="-122"/>
                <a:ea typeface="方正大黑简体" panose="02000000000000000000" charset="-122"/>
                <a:cs typeface="思源黑体 1" panose="020B0500000000000000" charset="-122"/>
                <a:sym typeface="思源黑体 1" panose="020B0500000000000000" charset="-122"/>
              </a:rPr>
              <a:t>CONTENTS</a:t>
            </a:r>
            <a:endParaRPr lang="en-US" sz="7760">
              <a:solidFill>
                <a:srgbClr val="FFFFFF"/>
              </a:solidFill>
              <a:latin typeface="方正大黑简体" panose="02000000000000000000" charset="-122"/>
              <a:ea typeface="方正大黑简体" panose="020000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4487308" y="756785"/>
            <a:ext cx="3615532" cy="176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85"/>
              </a:lnSpc>
            </a:pPr>
            <a:r>
              <a:rPr lang="en-US" sz="11650">
                <a:solidFill>
                  <a:srgbClr val="FFFFFF"/>
                </a:solidFill>
                <a:latin typeface="方正大黑简体" panose="02000000000000000000" charset="-122"/>
                <a:ea typeface="方正大黑简体" panose="02000000000000000000" charset="-122"/>
                <a:cs typeface="思源黑体 1" panose="020B0500000000000000" charset="-122"/>
                <a:sym typeface="思源黑体 1" panose="020B0500000000000000" charset="-122"/>
              </a:rPr>
              <a:t>目录</a:t>
            </a:r>
            <a:endParaRPr lang="en-US" sz="11650">
              <a:solidFill>
                <a:srgbClr val="FFFFFF"/>
              </a:solidFill>
              <a:latin typeface="方正大黑简体" panose="02000000000000000000" charset="-122"/>
              <a:ea typeface="方正大黑简体" panose="020000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22" name="TextBox 22"/>
          <p:cNvSpPr txBox="1"/>
          <p:nvPr>
            <p:custDataLst>
              <p:tags r:id="rId14"/>
            </p:custDataLst>
          </p:nvPr>
        </p:nvSpPr>
        <p:spPr>
          <a:xfrm>
            <a:off x="3641171" y="5526541"/>
            <a:ext cx="4461669" cy="676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zh-CN" altLang="en-US" sz="4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标题一</a:t>
            </a:r>
            <a:endParaRPr lang="zh-CN" altLang="en-US" sz="4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23" name="TextBox 23"/>
          <p:cNvSpPr txBox="1"/>
          <p:nvPr>
            <p:custDataLst>
              <p:tags r:id="rId15"/>
            </p:custDataLst>
          </p:nvPr>
        </p:nvSpPr>
        <p:spPr>
          <a:xfrm>
            <a:off x="3657681" y="6186432"/>
            <a:ext cx="4461669" cy="29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l">
              <a:lnSpc>
                <a:spcPts val="2280"/>
              </a:lnSpc>
              <a:buClrTx/>
              <a:buSzTx/>
              <a:buFontTx/>
            </a:pPr>
            <a:r>
              <a:rPr lang="en-US" sz="1600">
                <a:solidFill>
                  <a:srgbClr val="100F0D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+mn-ea"/>
              </a:rPr>
              <a:t>Enter your content here</a:t>
            </a:r>
            <a:endParaRPr lang="en-US" sz="1600">
              <a:solidFill>
                <a:srgbClr val="100F0D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+mn-ea"/>
            </a:endParaRPr>
          </a:p>
        </p:txBody>
      </p:sp>
      <p:sp>
        <p:nvSpPr>
          <p:cNvPr id="24" name="TextBox 24"/>
          <p:cNvSpPr txBox="1"/>
          <p:nvPr>
            <p:custDataLst>
              <p:tags r:id="rId16"/>
            </p:custDataLst>
          </p:nvPr>
        </p:nvSpPr>
        <p:spPr>
          <a:xfrm>
            <a:off x="2385060" y="5633085"/>
            <a:ext cx="863600" cy="8451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 fontAlgn="ctr">
              <a:lnSpc>
                <a:spcPct val="110000"/>
              </a:lnSpc>
            </a:pPr>
            <a:r>
              <a:rPr lang="en-US" sz="4465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01</a:t>
            </a:r>
            <a:endParaRPr lang="en-US" sz="4465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25" name="TextBox 25"/>
          <p:cNvSpPr txBox="1"/>
          <p:nvPr>
            <p:custDataLst>
              <p:tags r:id="rId17"/>
            </p:custDataLst>
          </p:nvPr>
        </p:nvSpPr>
        <p:spPr>
          <a:xfrm>
            <a:off x="11536651" y="5526541"/>
            <a:ext cx="4461669" cy="676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zh-CN" altLang="en-US" sz="4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标题二</a:t>
            </a:r>
            <a:endParaRPr lang="zh-CN" altLang="en-US" sz="4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27" name="TextBox 27"/>
          <p:cNvSpPr txBox="1"/>
          <p:nvPr>
            <p:custDataLst>
              <p:tags r:id="rId18"/>
            </p:custDataLst>
          </p:nvPr>
        </p:nvSpPr>
        <p:spPr>
          <a:xfrm>
            <a:off x="3641171" y="7415159"/>
            <a:ext cx="4461669" cy="676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zh-CN" altLang="en-US" sz="4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标题三</a:t>
            </a:r>
            <a:endParaRPr lang="zh-CN" altLang="en-US" sz="4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29" name="TextBox 29"/>
          <p:cNvSpPr txBox="1"/>
          <p:nvPr>
            <p:custDataLst>
              <p:tags r:id="rId19"/>
            </p:custDataLst>
          </p:nvPr>
        </p:nvSpPr>
        <p:spPr>
          <a:xfrm>
            <a:off x="11536651" y="7415159"/>
            <a:ext cx="4461669" cy="676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zh-CN" altLang="en-US" sz="4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标题四</a:t>
            </a:r>
            <a:endParaRPr lang="zh-CN" altLang="en-US" sz="4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31" name="TextBox 31"/>
          <p:cNvSpPr txBox="1"/>
          <p:nvPr>
            <p:custDataLst>
              <p:tags r:id="rId20"/>
            </p:custDataLst>
          </p:nvPr>
        </p:nvSpPr>
        <p:spPr>
          <a:xfrm>
            <a:off x="2384930" y="7565557"/>
            <a:ext cx="845188" cy="68707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lvl="0" algn="ctr" fontAlgn="ctr">
              <a:lnSpc>
                <a:spcPct val="110000"/>
              </a:lnSpc>
              <a:buClrTx/>
              <a:buSzTx/>
              <a:buFontTx/>
            </a:pPr>
            <a:r>
              <a:rPr lang="en-US" sz="4465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03</a:t>
            </a:r>
            <a:endParaRPr lang="en-US" sz="4465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32" name="TextBox 32"/>
          <p:cNvSpPr txBox="1"/>
          <p:nvPr>
            <p:custDataLst>
              <p:tags r:id="rId21"/>
            </p:custDataLst>
          </p:nvPr>
        </p:nvSpPr>
        <p:spPr>
          <a:xfrm>
            <a:off x="10246117" y="5667415"/>
            <a:ext cx="845188" cy="68707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lvl="0" algn="ctr" fontAlgn="ctr">
              <a:lnSpc>
                <a:spcPct val="110000"/>
              </a:lnSpc>
              <a:buClrTx/>
              <a:buSzTx/>
              <a:buFontTx/>
            </a:pPr>
            <a:r>
              <a:rPr lang="en-US" sz="4465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02</a:t>
            </a:r>
            <a:endParaRPr lang="en-US" sz="4465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33" name="TextBox 33"/>
          <p:cNvSpPr txBox="1"/>
          <p:nvPr>
            <p:custDataLst>
              <p:tags r:id="rId22"/>
            </p:custDataLst>
          </p:nvPr>
        </p:nvSpPr>
        <p:spPr>
          <a:xfrm>
            <a:off x="10246117" y="7565557"/>
            <a:ext cx="845188" cy="68707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lvl="0" algn="ctr" fontAlgn="ctr">
              <a:lnSpc>
                <a:spcPct val="110000"/>
              </a:lnSpc>
              <a:buClrTx/>
              <a:buSzTx/>
              <a:buFontTx/>
            </a:pPr>
            <a:r>
              <a:rPr lang="en-US" sz="4465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04</a:t>
            </a:r>
            <a:endParaRPr lang="en-US" sz="4465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34" name="TextBox 23"/>
          <p:cNvSpPr txBox="1"/>
          <p:nvPr>
            <p:custDataLst>
              <p:tags r:id="rId23"/>
            </p:custDataLst>
          </p:nvPr>
        </p:nvSpPr>
        <p:spPr>
          <a:xfrm>
            <a:off x="11536761" y="6186432"/>
            <a:ext cx="4461669" cy="29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lvl="0" algn="l">
              <a:lnSpc>
                <a:spcPts val="2280"/>
              </a:lnSpc>
              <a:buClrTx/>
              <a:buSzTx/>
              <a:buFontTx/>
            </a:pPr>
            <a:r>
              <a:rPr lang="en-US" sz="1600">
                <a:solidFill>
                  <a:srgbClr val="100F0D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+mn-ea"/>
              </a:rPr>
              <a:t>Enter your content here</a:t>
            </a:r>
            <a:endParaRPr lang="en-US" sz="1600">
              <a:solidFill>
                <a:srgbClr val="100F0D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+mn-ea"/>
            </a:endParaRPr>
          </a:p>
        </p:txBody>
      </p:sp>
      <p:sp>
        <p:nvSpPr>
          <p:cNvPr id="35" name="TextBox 23"/>
          <p:cNvSpPr txBox="1"/>
          <p:nvPr>
            <p:custDataLst>
              <p:tags r:id="rId24"/>
            </p:custDataLst>
          </p:nvPr>
        </p:nvSpPr>
        <p:spPr>
          <a:xfrm>
            <a:off x="3657681" y="8092067"/>
            <a:ext cx="4461669" cy="29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lvl="0" algn="l">
              <a:lnSpc>
                <a:spcPts val="2280"/>
              </a:lnSpc>
              <a:buClrTx/>
              <a:buSzTx/>
              <a:buFontTx/>
            </a:pPr>
            <a:r>
              <a:rPr lang="en-US" sz="1600">
                <a:solidFill>
                  <a:srgbClr val="100F0D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+mn-ea"/>
              </a:rPr>
              <a:t>Enter your content here</a:t>
            </a:r>
            <a:endParaRPr lang="en-US" sz="1600">
              <a:solidFill>
                <a:srgbClr val="100F0D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+mn-ea"/>
            </a:endParaRPr>
          </a:p>
        </p:txBody>
      </p:sp>
      <p:sp>
        <p:nvSpPr>
          <p:cNvPr id="36" name="TextBox 23"/>
          <p:cNvSpPr txBox="1"/>
          <p:nvPr>
            <p:custDataLst>
              <p:tags r:id="rId25"/>
            </p:custDataLst>
          </p:nvPr>
        </p:nvSpPr>
        <p:spPr>
          <a:xfrm>
            <a:off x="11536761" y="8085082"/>
            <a:ext cx="4461669" cy="29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lvl="0" algn="l">
              <a:lnSpc>
                <a:spcPts val="2280"/>
              </a:lnSpc>
              <a:buClrTx/>
              <a:buSzTx/>
              <a:buFontTx/>
            </a:pPr>
            <a:r>
              <a:rPr lang="en-US" sz="1600">
                <a:solidFill>
                  <a:srgbClr val="100F0D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+mn-ea"/>
              </a:rPr>
              <a:t>Enter your content here</a:t>
            </a:r>
            <a:endParaRPr lang="en-US" sz="1600">
              <a:solidFill>
                <a:srgbClr val="100F0D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8291364" cy="10287000"/>
            <a:chOff x="0" y="0"/>
            <a:chExt cx="218373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83734" cy="2709333"/>
            </a:xfrm>
            <a:custGeom>
              <a:avLst/>
              <a:gdLst/>
              <a:ahLst/>
              <a:cxnLst/>
              <a:rect l="l" t="t" r="r" b="b"/>
              <a:pathLst>
                <a:path w="2183734" h="2709333">
                  <a:moveTo>
                    <a:pt x="0" y="0"/>
                  </a:moveTo>
                  <a:lnTo>
                    <a:pt x="2183734" y="0"/>
                  </a:lnTo>
                  <a:lnTo>
                    <a:pt x="21837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183734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16503821" y="0"/>
            <a:ext cx="1784179" cy="10287000"/>
            <a:chOff x="0" y="0"/>
            <a:chExt cx="2378906" cy="13716000"/>
          </a:xfrm>
        </p:grpSpPr>
        <p:grpSp>
          <p:nvGrpSpPr>
            <p:cNvPr id="6" name="Group 6"/>
            <p:cNvGrpSpPr/>
            <p:nvPr/>
          </p:nvGrpSpPr>
          <p:grpSpPr>
            <a:xfrm rot="0">
              <a:off x="0" y="0"/>
              <a:ext cx="2378906" cy="394575"/>
              <a:chOff x="0" y="0"/>
              <a:chExt cx="469907" cy="7794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0">
              <a:off x="0" y="13321425"/>
              <a:ext cx="2378906" cy="394575"/>
              <a:chOff x="0" y="0"/>
              <a:chExt cx="469907" cy="779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  <p:sp>
        <p:nvSpPr>
          <p:cNvPr id="12" name="Freeform 12"/>
          <p:cNvSpPr/>
          <p:nvPr/>
        </p:nvSpPr>
        <p:spPr>
          <a:xfrm>
            <a:off x="4985385" y="2420620"/>
            <a:ext cx="13302615" cy="6727825"/>
          </a:xfrm>
          <a:custGeom>
            <a:avLst/>
            <a:gdLst/>
            <a:ahLst/>
            <a:cxnLst/>
            <a:rect l="l" t="t" r="r" b="b"/>
            <a:pathLst>
              <a:path w="14576081" h="6727632">
                <a:moveTo>
                  <a:pt x="0" y="0"/>
                </a:moveTo>
                <a:lnTo>
                  <a:pt x="14576081" y="0"/>
                </a:lnTo>
                <a:lnTo>
                  <a:pt x="14576081" y="6727633"/>
                </a:lnTo>
                <a:lnTo>
                  <a:pt x="0" y="672763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3072" r="-599" b="-13072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25841" y="2420645"/>
            <a:ext cx="14481592" cy="6727632"/>
          </a:xfrm>
          <a:custGeom>
            <a:avLst/>
            <a:gdLst/>
            <a:ahLst/>
            <a:cxnLst/>
            <a:rect l="l" t="t" r="r" b="b"/>
            <a:pathLst>
              <a:path w="14481592" h="6727632">
                <a:moveTo>
                  <a:pt x="0" y="0"/>
                </a:moveTo>
                <a:lnTo>
                  <a:pt x="14481592" y="0"/>
                </a:lnTo>
                <a:lnTo>
                  <a:pt x="14481592" y="6727633"/>
                </a:lnTo>
                <a:lnTo>
                  <a:pt x="0" y="672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077" t="-55261" r="-5171" b="-54276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720707" y="2521757"/>
            <a:ext cx="2424975" cy="2180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80"/>
              </a:lnSpc>
            </a:pPr>
            <a:r>
              <a:rPr lang="en-US" sz="12815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01</a:t>
            </a:r>
            <a:endParaRPr lang="en-US" sz="12815">
              <a:solidFill>
                <a:srgbClr val="950041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994934" y="4716062"/>
            <a:ext cx="9155346" cy="1389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l">
              <a:lnSpc>
                <a:spcPts val="10835"/>
              </a:lnSpc>
              <a:buClrTx/>
              <a:buSzTx/>
              <a:buFontTx/>
            </a:pPr>
            <a:r>
              <a:rPr lang="zh-CN" altLang="en-US" sz="9030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2 Bold" panose="020B0800000000000000" charset="-122"/>
              </a:rPr>
              <a:t>请输入标题</a:t>
            </a:r>
            <a:endParaRPr lang="zh-CN" altLang="en-US" sz="9030">
              <a:solidFill>
                <a:srgbClr val="950041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2 Bold" panose="020B0800000000000000" charset="-122"/>
            </a:endParaRPr>
          </a:p>
        </p:txBody>
      </p:sp>
      <p:sp>
        <p:nvSpPr>
          <p:cNvPr id="19" name="Freeform 19"/>
          <p:cNvSpPr/>
          <p:nvPr/>
        </p:nvSpPr>
        <p:spPr>
          <a:xfrm rot="5400000">
            <a:off x="4127680" y="2377362"/>
            <a:ext cx="36004" cy="4114800"/>
          </a:xfrm>
          <a:custGeom>
            <a:avLst/>
            <a:gdLst/>
            <a:ahLst/>
            <a:cxnLst/>
            <a:rect l="l" t="t" r="r" b="b"/>
            <a:pathLst>
              <a:path w="36004" h="4114800">
                <a:moveTo>
                  <a:pt x="0" y="0"/>
                </a:moveTo>
                <a:lnTo>
                  <a:pt x="36004" y="0"/>
                </a:lnTo>
                <a:lnTo>
                  <a:pt x="360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组合 22"/>
          <p:cNvGrpSpPr/>
          <p:nvPr/>
        </p:nvGrpSpPr>
        <p:grpSpPr>
          <a:xfrm>
            <a:off x="2122170" y="6360160"/>
            <a:ext cx="8186071" cy="913765"/>
            <a:chOff x="3342" y="10016"/>
            <a:chExt cx="10392" cy="1439"/>
          </a:xfrm>
        </p:grpSpPr>
        <p:sp>
          <p:nvSpPr>
            <p:cNvPr id="20" name="TextBox 20"/>
            <p:cNvSpPr txBox="1"/>
            <p:nvPr/>
          </p:nvSpPr>
          <p:spPr>
            <a:xfrm>
              <a:off x="3342" y="10863"/>
              <a:ext cx="10392" cy="592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ts val="2700"/>
                </a:lnSpc>
              </a:pPr>
              <a:r>
                <a:rPr lang="en-US" sz="2000">
                  <a:solidFill>
                    <a:srgbClr val="950041"/>
                  </a:solidFill>
                  <a:latin typeface="黑体" panose="02010609060101010101" charset="-122"/>
                  <a:ea typeface="黑体" panose="02010609060101010101" charset="-122"/>
                  <a:cs typeface="思源黑体 1" panose="020B0500000000000000" charset="-122"/>
                  <a:sym typeface="思源黑体 1" panose="020B0500000000000000" charset="-122"/>
                </a:rPr>
                <a:t>演示文稿是一种实用的工具，可以是演示，演讲，报告等</a:t>
              </a:r>
              <a:endParaRPr lang="en-US" sz="2000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342" y="10016"/>
              <a:ext cx="8794" cy="635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lstStyle/>
            <a:p>
              <a:pPr lvl="0" algn="l">
                <a:lnSpc>
                  <a:spcPts val="2700"/>
                </a:lnSpc>
                <a:buClrTx/>
                <a:buSzTx/>
                <a:buFontTx/>
              </a:pPr>
              <a:r>
                <a:rPr lang="en-US" sz="2000">
                  <a:solidFill>
                    <a:srgbClr val="950041"/>
                  </a:solidFill>
                  <a:latin typeface="黑体" panose="02010609060101010101" charset="-122"/>
                  <a:ea typeface="黑体" panose="02010609060101010101" charset="-122"/>
                  <a:cs typeface="思源黑体 1" panose="020B0500000000000000" charset="-122"/>
                  <a:sym typeface="+mn-ea"/>
                </a:rPr>
                <a:t>Enter your content here</a:t>
              </a:r>
              <a:endParaRPr lang="en-US" sz="2000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+mn-ea"/>
              </a:endParaRPr>
            </a:p>
          </p:txBody>
        </p:sp>
      </p:grpSp>
      <p:pic>
        <p:nvPicPr>
          <p:cNvPr id="22" name="图片 21" descr="深圳大学白色logo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435" y="295910"/>
            <a:ext cx="2324100" cy="8343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255" y="-571500"/>
            <a:ext cx="18315305" cy="10883900"/>
          </a:xfrm>
          <a:custGeom>
            <a:avLst/>
            <a:gdLst/>
            <a:ahLst/>
            <a:cxnLst/>
            <a:rect l="l" t="t" r="r" b="b"/>
            <a:pathLst>
              <a:path w="23580544" h="10883669">
                <a:moveTo>
                  <a:pt x="0" y="0"/>
                </a:moveTo>
                <a:lnTo>
                  <a:pt x="23580544" y="0"/>
                </a:lnTo>
                <a:lnTo>
                  <a:pt x="23580544" y="10883669"/>
                </a:lnTo>
                <a:lnTo>
                  <a:pt x="0" y="1088366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0999"/>
            </a:blip>
            <a:stretch>
              <a:fillRect t="-13072" r="-599" b="-13072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6503821" y="0"/>
            <a:ext cx="1784179" cy="295931"/>
            <a:chOff x="0" y="0"/>
            <a:chExt cx="469907" cy="779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9907" cy="77941"/>
            </a:xfrm>
            <a:custGeom>
              <a:avLst/>
              <a:gdLst/>
              <a:ahLst/>
              <a:cxnLst/>
              <a:rect l="l" t="t" r="r" b="b"/>
              <a:pathLst>
                <a:path w="469907" h="77941">
                  <a:moveTo>
                    <a:pt x="0" y="0"/>
                  </a:moveTo>
                  <a:lnTo>
                    <a:pt x="469907" y="0"/>
                  </a:lnTo>
                  <a:lnTo>
                    <a:pt x="469907" y="77941"/>
                  </a:lnTo>
                  <a:lnTo>
                    <a:pt x="0" y="77941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69907" cy="125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6503821" y="9991069"/>
            <a:ext cx="1784179" cy="295931"/>
            <a:chOff x="0" y="0"/>
            <a:chExt cx="469907" cy="7794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69907" cy="77941"/>
            </a:xfrm>
            <a:custGeom>
              <a:avLst/>
              <a:gdLst/>
              <a:ahLst/>
              <a:cxnLst/>
              <a:rect l="l" t="t" r="r" b="b"/>
              <a:pathLst>
                <a:path w="469907" h="77941">
                  <a:moveTo>
                    <a:pt x="0" y="0"/>
                  </a:moveTo>
                  <a:lnTo>
                    <a:pt x="469907" y="0"/>
                  </a:lnTo>
                  <a:lnTo>
                    <a:pt x="469907" y="77941"/>
                  </a:lnTo>
                  <a:lnTo>
                    <a:pt x="0" y="77941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69907" cy="125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190" y="1409877"/>
            <a:ext cx="11000609" cy="5566103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0">
            <a:off x="10821670" y="-8890"/>
            <a:ext cx="7466330" cy="5993765"/>
            <a:chOff x="0" y="0"/>
            <a:chExt cx="1966373" cy="166737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66373" cy="1667376"/>
            </a:xfrm>
            <a:custGeom>
              <a:avLst/>
              <a:gdLst/>
              <a:ahLst/>
              <a:cxnLst/>
              <a:rect l="l" t="t" r="r" b="b"/>
              <a:pathLst>
                <a:path w="1966373" h="1667376">
                  <a:moveTo>
                    <a:pt x="0" y="0"/>
                  </a:moveTo>
                  <a:lnTo>
                    <a:pt x="1966373" y="0"/>
                  </a:lnTo>
                  <a:lnTo>
                    <a:pt x="1966373" y="1667376"/>
                  </a:lnTo>
                  <a:lnTo>
                    <a:pt x="0" y="1667376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966373" cy="1715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212" y="6178595"/>
            <a:ext cx="3615492" cy="361549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3673" y="6178595"/>
            <a:ext cx="3615492" cy="3615492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9356" y="6119099"/>
            <a:ext cx="10366595" cy="4237579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1613300" y="4840605"/>
            <a:ext cx="5232224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40"/>
              </a:lnSpc>
            </a:pPr>
            <a:r>
              <a:rPr lang="zh-CN" altLang="en-US" sz="18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请输入你的文字，</a:t>
            </a:r>
            <a:r>
              <a:rPr lang="zh-CN" altLang="en-US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请输入你的文字，请输入你的文字，请输入你的文字，请输入你的文字。</a:t>
            </a:r>
            <a:endParaRPr lang="zh-CN" altLang="en-US" sz="18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grpSp>
        <p:nvGrpSpPr>
          <p:cNvPr id="22" name="Group 22"/>
          <p:cNvGrpSpPr/>
          <p:nvPr/>
        </p:nvGrpSpPr>
        <p:grpSpPr>
          <a:xfrm rot="0">
            <a:off x="16503821" y="0"/>
            <a:ext cx="1784179" cy="10287000"/>
            <a:chOff x="0" y="0"/>
            <a:chExt cx="2378906" cy="13716000"/>
          </a:xfrm>
        </p:grpSpPr>
        <p:grpSp>
          <p:nvGrpSpPr>
            <p:cNvPr id="23" name="Group 23"/>
            <p:cNvGrpSpPr/>
            <p:nvPr/>
          </p:nvGrpSpPr>
          <p:grpSpPr>
            <a:xfrm rot="0">
              <a:off x="0" y="0"/>
              <a:ext cx="2378906" cy="394575"/>
              <a:chOff x="0" y="0"/>
              <a:chExt cx="469907" cy="77941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 rot="0">
              <a:off x="0" y="13321425"/>
              <a:ext cx="2378906" cy="394575"/>
              <a:chOff x="0" y="0"/>
              <a:chExt cx="469907" cy="77941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  <p:grpSp>
        <p:nvGrpSpPr>
          <p:cNvPr id="60" name="组合 59"/>
          <p:cNvGrpSpPr/>
          <p:nvPr/>
        </p:nvGrpSpPr>
        <p:grpSpPr>
          <a:xfrm>
            <a:off x="11613515" y="3009900"/>
            <a:ext cx="3683635" cy="1424305"/>
            <a:chOff x="1200" y="1020"/>
            <a:chExt cx="5801" cy="2243"/>
          </a:xfrm>
        </p:grpSpPr>
        <p:sp>
          <p:nvSpPr>
            <p:cNvPr id="29" name="TextBox 3"/>
            <p:cNvSpPr txBox="1"/>
            <p:nvPr/>
          </p:nvSpPr>
          <p:spPr>
            <a:xfrm>
              <a:off x="1200" y="1020"/>
              <a:ext cx="5801" cy="16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p>
              <a:pPr algn="l">
                <a:lnSpc>
                  <a:spcPts val="8215"/>
                </a:lnSpc>
              </a:pPr>
              <a:r>
                <a:rPr lang="en-US" sz="685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cs typeface="思源黑体 3 Bold"/>
                  <a:sym typeface="思源黑体 3 Bold"/>
                </a:rPr>
                <a:t>标题</a:t>
              </a:r>
              <a:r>
                <a:rPr lang="zh-CN" altLang="en-US" sz="685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cs typeface="思源黑体 3 Bold"/>
                  <a:sym typeface="思源黑体 3 Bold"/>
                </a:rPr>
                <a:t>一</a:t>
              </a:r>
              <a:endParaRPr lang="zh-CN" altLang="en-US" sz="685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思源黑体 3 Bold"/>
                <a:sym typeface="思源黑体 3 Bold"/>
              </a:endParaRPr>
            </a:p>
          </p:txBody>
        </p:sp>
        <p:sp>
          <p:nvSpPr>
            <p:cNvPr id="30" name="TextBox 4"/>
            <p:cNvSpPr txBox="1"/>
            <p:nvPr/>
          </p:nvSpPr>
          <p:spPr>
            <a:xfrm>
              <a:off x="1320" y="2643"/>
              <a:ext cx="5312" cy="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marL="0" lvl="0" indent="0" algn="l">
                <a:lnSpc>
                  <a:spcPts val="3070"/>
                </a:lnSpc>
                <a:spcBef>
                  <a:spcPct val="0"/>
                </a:spcBef>
              </a:pPr>
              <a:r>
                <a:rPr lang="en-US" sz="2555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cs typeface="Akzidenz-Grotesk Bold"/>
                  <a:sym typeface="Akzidenz-Grotesk Bold"/>
                </a:rPr>
                <a:t>enter your title  </a:t>
              </a:r>
              <a:endParaRPr lang="en-US" sz="2555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Akzidenz-Grotesk Bold"/>
                <a:sym typeface="Akzidenz-Grotesk Bold"/>
              </a:endParaRPr>
            </a:p>
          </p:txBody>
        </p:sp>
      </p:grpSp>
      <p:pic>
        <p:nvPicPr>
          <p:cNvPr id="31" name="图片 30" descr="深圳大学白色logo(1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73400" y="295910"/>
            <a:ext cx="2324100" cy="8343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930" y="33020"/>
            <a:ext cx="18236565" cy="10223500"/>
          </a:xfrm>
          <a:custGeom>
            <a:avLst/>
            <a:gdLst/>
            <a:ahLst/>
            <a:cxnLst/>
            <a:rect l="l" t="t" r="r" b="b"/>
            <a:pathLst>
              <a:path w="23580544" h="10883669">
                <a:moveTo>
                  <a:pt x="0" y="0"/>
                </a:moveTo>
                <a:lnTo>
                  <a:pt x="23580544" y="0"/>
                </a:lnTo>
                <a:lnTo>
                  <a:pt x="23580544" y="10883669"/>
                </a:lnTo>
                <a:lnTo>
                  <a:pt x="0" y="1088366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0999"/>
            </a:blip>
            <a:stretch>
              <a:fillRect t="-13072" r="-599" b="-13072"/>
            </a:stretch>
          </a:blipFill>
        </p:spPr>
      </p:sp>
      <p:sp>
        <p:nvSpPr>
          <p:cNvPr id="5" name="AutoShape 5"/>
          <p:cNvSpPr/>
          <p:nvPr/>
        </p:nvSpPr>
        <p:spPr>
          <a:xfrm flipH="1">
            <a:off x="0" y="8612527"/>
            <a:ext cx="18288000" cy="0"/>
          </a:xfrm>
          <a:prstGeom prst="line">
            <a:avLst/>
          </a:prstGeom>
          <a:ln w="19050" cap="flat">
            <a:solidFill>
              <a:srgbClr val="9F040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 rot="0">
            <a:off x="3963543" y="8487512"/>
            <a:ext cx="285750" cy="28575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50041"/>
            </a:solidFill>
            <a:ln w="28575" cap="sq">
              <a:solidFill>
                <a:srgbClr val="9F040D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9002381" y="8487512"/>
            <a:ext cx="285750" cy="28575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50041"/>
            </a:solidFill>
            <a:ln w="28575" cap="sq">
              <a:solidFill>
                <a:srgbClr val="9F040D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14039962" y="8487512"/>
            <a:ext cx="285750" cy="28575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50041"/>
            </a:solidFill>
            <a:ln w="28575" cap="sq">
              <a:solidFill>
                <a:srgbClr val="9F040D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16503821" y="0"/>
            <a:ext cx="1784179" cy="10287000"/>
            <a:chOff x="0" y="0"/>
            <a:chExt cx="2378906" cy="13716000"/>
          </a:xfrm>
        </p:grpSpPr>
        <p:grpSp>
          <p:nvGrpSpPr>
            <p:cNvPr id="19" name="Group 19"/>
            <p:cNvGrpSpPr/>
            <p:nvPr/>
          </p:nvGrpSpPr>
          <p:grpSpPr>
            <a:xfrm rot="0">
              <a:off x="0" y="0"/>
              <a:ext cx="2378906" cy="394575"/>
              <a:chOff x="0" y="0"/>
              <a:chExt cx="469907" cy="77941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rot="0">
              <a:off x="0" y="13321425"/>
              <a:ext cx="2378906" cy="394575"/>
              <a:chOff x="0" y="0"/>
              <a:chExt cx="469907" cy="77941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  <p:grpSp>
        <p:nvGrpSpPr>
          <p:cNvPr id="25" name="Group 25"/>
          <p:cNvGrpSpPr/>
          <p:nvPr/>
        </p:nvGrpSpPr>
        <p:grpSpPr>
          <a:xfrm rot="-3300000">
            <a:off x="2481262" y="2929890"/>
            <a:ext cx="3353753" cy="2792730"/>
            <a:chOff x="0" y="0"/>
            <a:chExt cx="4471670" cy="3723640"/>
          </a:xfrm>
        </p:grpSpPr>
        <p:sp>
          <p:nvSpPr>
            <p:cNvPr id="26" name="Freeform 26"/>
            <p:cNvSpPr/>
            <p:nvPr/>
          </p:nvSpPr>
          <p:spPr>
            <a:xfrm>
              <a:off x="-193167" y="0"/>
              <a:ext cx="4969510" cy="4026408"/>
            </a:xfrm>
            <a:custGeom>
              <a:avLst/>
              <a:gdLst/>
              <a:ahLst/>
              <a:cxnLst/>
              <a:rect l="l" t="t" r="r" b="b"/>
              <a:pathLst>
                <a:path w="4969510" h="4026408">
                  <a:moveTo>
                    <a:pt x="760857" y="0"/>
                  </a:moveTo>
                  <a:lnTo>
                    <a:pt x="4097147" y="0"/>
                  </a:lnTo>
                  <a:lnTo>
                    <a:pt x="4121023" y="25908"/>
                  </a:lnTo>
                  <a:cubicBezTo>
                    <a:pt x="4168775" y="83693"/>
                    <a:pt x="4216654" y="143383"/>
                    <a:pt x="4260469" y="207137"/>
                  </a:cubicBezTo>
                  <a:cubicBezTo>
                    <a:pt x="4969510" y="1216660"/>
                    <a:pt x="4722622" y="2610612"/>
                    <a:pt x="3710686" y="3319526"/>
                  </a:cubicBezTo>
                  <a:cubicBezTo>
                    <a:pt x="2700782" y="4026408"/>
                    <a:pt x="1306576" y="3781552"/>
                    <a:pt x="597408" y="2769997"/>
                  </a:cubicBezTo>
                  <a:cubicBezTo>
                    <a:pt x="0" y="1917573"/>
                    <a:pt x="81661" y="792480"/>
                    <a:pt x="728980" y="35814"/>
                  </a:cubicBezTo>
                  <a:lnTo>
                    <a:pt x="760857" y="0"/>
                  </a:lnTo>
                  <a:close/>
                </a:path>
              </a:pathLst>
            </a:custGeom>
            <a:solidFill>
              <a:srgbClr val="950041"/>
            </a:solidFill>
          </p:spPr>
        </p:sp>
      </p:grpSp>
      <p:grpSp>
        <p:nvGrpSpPr>
          <p:cNvPr id="27" name="Group 27"/>
          <p:cNvGrpSpPr/>
          <p:nvPr/>
        </p:nvGrpSpPr>
        <p:grpSpPr>
          <a:xfrm rot="-3300000">
            <a:off x="7562850" y="2929890"/>
            <a:ext cx="3353753" cy="2792730"/>
            <a:chOff x="0" y="0"/>
            <a:chExt cx="4471670" cy="3723640"/>
          </a:xfrm>
        </p:grpSpPr>
        <p:sp>
          <p:nvSpPr>
            <p:cNvPr id="28" name="Freeform 28"/>
            <p:cNvSpPr/>
            <p:nvPr/>
          </p:nvSpPr>
          <p:spPr>
            <a:xfrm>
              <a:off x="-193167" y="0"/>
              <a:ext cx="4969510" cy="4026408"/>
            </a:xfrm>
            <a:custGeom>
              <a:avLst/>
              <a:gdLst/>
              <a:ahLst/>
              <a:cxnLst/>
              <a:rect l="l" t="t" r="r" b="b"/>
              <a:pathLst>
                <a:path w="4969510" h="4026408">
                  <a:moveTo>
                    <a:pt x="760857" y="0"/>
                  </a:moveTo>
                  <a:lnTo>
                    <a:pt x="4097147" y="0"/>
                  </a:lnTo>
                  <a:lnTo>
                    <a:pt x="4121023" y="25908"/>
                  </a:lnTo>
                  <a:cubicBezTo>
                    <a:pt x="4168775" y="83693"/>
                    <a:pt x="4216654" y="143383"/>
                    <a:pt x="4260469" y="207137"/>
                  </a:cubicBezTo>
                  <a:cubicBezTo>
                    <a:pt x="4969510" y="1216660"/>
                    <a:pt x="4722622" y="2610612"/>
                    <a:pt x="3710686" y="3319526"/>
                  </a:cubicBezTo>
                  <a:cubicBezTo>
                    <a:pt x="2700782" y="4026408"/>
                    <a:pt x="1306576" y="3781552"/>
                    <a:pt x="597408" y="2769997"/>
                  </a:cubicBezTo>
                  <a:cubicBezTo>
                    <a:pt x="0" y="1917573"/>
                    <a:pt x="81661" y="792480"/>
                    <a:pt x="728980" y="35814"/>
                  </a:cubicBezTo>
                  <a:lnTo>
                    <a:pt x="760857" y="0"/>
                  </a:lnTo>
                  <a:close/>
                </a:path>
              </a:pathLst>
            </a:custGeom>
            <a:solidFill>
              <a:srgbClr val="950041"/>
            </a:solidFill>
          </p:spPr>
        </p:sp>
      </p:grpSp>
      <p:grpSp>
        <p:nvGrpSpPr>
          <p:cNvPr id="29" name="Group 29"/>
          <p:cNvGrpSpPr/>
          <p:nvPr/>
        </p:nvGrpSpPr>
        <p:grpSpPr>
          <a:xfrm rot="-3300000">
            <a:off x="12644438" y="2929890"/>
            <a:ext cx="3353752" cy="2792730"/>
            <a:chOff x="0" y="0"/>
            <a:chExt cx="4471670" cy="3723640"/>
          </a:xfrm>
        </p:grpSpPr>
        <p:sp>
          <p:nvSpPr>
            <p:cNvPr id="30" name="Freeform 30"/>
            <p:cNvSpPr/>
            <p:nvPr/>
          </p:nvSpPr>
          <p:spPr>
            <a:xfrm>
              <a:off x="-193167" y="0"/>
              <a:ext cx="4969510" cy="4026408"/>
            </a:xfrm>
            <a:custGeom>
              <a:avLst/>
              <a:gdLst/>
              <a:ahLst/>
              <a:cxnLst/>
              <a:rect l="l" t="t" r="r" b="b"/>
              <a:pathLst>
                <a:path w="4969510" h="4026408">
                  <a:moveTo>
                    <a:pt x="760857" y="0"/>
                  </a:moveTo>
                  <a:lnTo>
                    <a:pt x="4097147" y="0"/>
                  </a:lnTo>
                  <a:lnTo>
                    <a:pt x="4121023" y="25908"/>
                  </a:lnTo>
                  <a:cubicBezTo>
                    <a:pt x="4168775" y="83693"/>
                    <a:pt x="4216654" y="143383"/>
                    <a:pt x="4260469" y="207137"/>
                  </a:cubicBezTo>
                  <a:cubicBezTo>
                    <a:pt x="4969510" y="1216660"/>
                    <a:pt x="4722622" y="2610612"/>
                    <a:pt x="3710686" y="3319526"/>
                  </a:cubicBezTo>
                  <a:cubicBezTo>
                    <a:pt x="2700782" y="4026408"/>
                    <a:pt x="1306576" y="3781552"/>
                    <a:pt x="597408" y="2769997"/>
                  </a:cubicBezTo>
                  <a:cubicBezTo>
                    <a:pt x="0" y="1917573"/>
                    <a:pt x="81661" y="792480"/>
                    <a:pt x="728980" y="35814"/>
                  </a:cubicBezTo>
                  <a:lnTo>
                    <a:pt x="760857" y="0"/>
                  </a:lnTo>
                  <a:close/>
                </a:path>
              </a:pathLst>
            </a:custGeom>
            <a:solidFill>
              <a:srgbClr val="950041"/>
            </a:solidFill>
          </p:spPr>
        </p:sp>
      </p:grpSp>
      <p:grpSp>
        <p:nvGrpSpPr>
          <p:cNvPr id="31" name="Group 31"/>
          <p:cNvGrpSpPr/>
          <p:nvPr/>
        </p:nvGrpSpPr>
        <p:grpSpPr>
          <a:xfrm rot="0">
            <a:off x="1658572" y="1884835"/>
            <a:ext cx="3683252" cy="3741000"/>
            <a:chOff x="0" y="0"/>
            <a:chExt cx="4911003" cy="4988000"/>
          </a:xfrm>
        </p:grpSpPr>
        <p:grpSp>
          <p:nvGrpSpPr>
            <p:cNvPr id="32" name="Group 32"/>
            <p:cNvGrpSpPr/>
            <p:nvPr/>
          </p:nvGrpSpPr>
          <p:grpSpPr>
            <a:xfrm rot="0">
              <a:off x="1005944" y="1082941"/>
              <a:ext cx="3905059" cy="3905059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42592" r="-42592"/>
                </a:stretch>
              </a:blipFill>
            </p:spPr>
          </p:sp>
        </p:grpSp>
        <p:sp>
          <p:nvSpPr>
            <p:cNvPr id="34" name="Freeform 34"/>
            <p:cNvSpPr/>
            <p:nvPr/>
          </p:nvSpPr>
          <p:spPr>
            <a:xfrm rot="2100000">
              <a:off x="1794151" y="-404913"/>
              <a:ext cx="274320" cy="5347970"/>
            </a:xfrm>
            <a:custGeom>
              <a:avLst/>
              <a:gdLst/>
              <a:ahLst/>
              <a:cxnLst/>
              <a:rect l="l" t="t" r="r" b="b"/>
              <a:pathLst>
                <a:path w="274320" h="5347970">
                  <a:moveTo>
                    <a:pt x="0" y="0"/>
                  </a:moveTo>
                  <a:lnTo>
                    <a:pt x="274320" y="0"/>
                  </a:lnTo>
                  <a:lnTo>
                    <a:pt x="274320" y="5347970"/>
                  </a:lnTo>
                  <a:lnTo>
                    <a:pt x="0" y="53479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75156" b="-42119"/>
              </a:stretch>
            </a:blipFill>
          </p:spPr>
        </p:sp>
        <p:grpSp>
          <p:nvGrpSpPr>
            <p:cNvPr id="35" name="Group 35"/>
            <p:cNvGrpSpPr/>
            <p:nvPr/>
          </p:nvGrpSpPr>
          <p:grpSpPr>
            <a:xfrm rot="2095046">
              <a:off x="736221" y="172509"/>
              <a:ext cx="1283739" cy="2976166"/>
              <a:chOff x="0" y="0"/>
              <a:chExt cx="253578" cy="587885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253578" cy="587885"/>
              </a:xfrm>
              <a:custGeom>
                <a:avLst/>
                <a:gdLst/>
                <a:ahLst/>
                <a:cxnLst/>
                <a:rect l="l" t="t" r="r" b="b"/>
                <a:pathLst>
                  <a:path w="253578" h="587885">
                    <a:moveTo>
                      <a:pt x="0" y="0"/>
                    </a:moveTo>
                    <a:lnTo>
                      <a:pt x="253578" y="0"/>
                    </a:lnTo>
                    <a:lnTo>
                      <a:pt x="253578" y="587885"/>
                    </a:lnTo>
                    <a:lnTo>
                      <a:pt x="0" y="587885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38100"/>
                <a:ext cx="253578" cy="6259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  <p:grpSp>
        <p:nvGrpSpPr>
          <p:cNvPr id="38" name="Group 38"/>
          <p:cNvGrpSpPr/>
          <p:nvPr/>
        </p:nvGrpSpPr>
        <p:grpSpPr>
          <a:xfrm rot="2095046">
            <a:off x="12587829" y="857275"/>
            <a:ext cx="962804" cy="2232125"/>
            <a:chOff x="0" y="0"/>
            <a:chExt cx="253578" cy="587885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53578" cy="587885"/>
            </a:xfrm>
            <a:custGeom>
              <a:avLst/>
              <a:gdLst/>
              <a:ahLst/>
              <a:cxnLst/>
              <a:rect l="l" t="t" r="r" b="b"/>
              <a:pathLst>
                <a:path w="253578" h="587885">
                  <a:moveTo>
                    <a:pt x="0" y="0"/>
                  </a:moveTo>
                  <a:lnTo>
                    <a:pt x="253578" y="0"/>
                  </a:lnTo>
                  <a:lnTo>
                    <a:pt x="253578" y="587885"/>
                  </a:lnTo>
                  <a:lnTo>
                    <a:pt x="0" y="587885"/>
                  </a:ln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253578" cy="6259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41" name="Group 41"/>
          <p:cNvGrpSpPr/>
          <p:nvPr/>
        </p:nvGrpSpPr>
        <p:grpSpPr>
          <a:xfrm rot="0">
            <a:off x="7457652" y="2697040"/>
            <a:ext cx="2928794" cy="2928794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33081" r="-33081"/>
              </a:stretch>
            </a:blipFill>
          </p:spPr>
        </p:sp>
      </p:grpSp>
      <p:sp>
        <p:nvSpPr>
          <p:cNvPr id="43" name="Freeform 43"/>
          <p:cNvSpPr/>
          <p:nvPr/>
        </p:nvSpPr>
        <p:spPr>
          <a:xfrm rot="2100000">
            <a:off x="8048807" y="1581150"/>
            <a:ext cx="205740" cy="4010978"/>
          </a:xfrm>
          <a:custGeom>
            <a:avLst/>
            <a:gdLst/>
            <a:ahLst/>
            <a:cxnLst/>
            <a:rect l="l" t="t" r="r" b="b"/>
            <a:pathLst>
              <a:path w="205740" h="4010978">
                <a:moveTo>
                  <a:pt x="0" y="0"/>
                </a:moveTo>
                <a:lnTo>
                  <a:pt x="205740" y="0"/>
                </a:lnTo>
                <a:lnTo>
                  <a:pt x="205740" y="4010978"/>
                </a:lnTo>
                <a:lnTo>
                  <a:pt x="0" y="40109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5156" b="-42119"/>
            </a:stretch>
          </a:blipFill>
        </p:spPr>
      </p:sp>
      <p:grpSp>
        <p:nvGrpSpPr>
          <p:cNvPr id="44" name="Group 44"/>
          <p:cNvGrpSpPr/>
          <p:nvPr/>
        </p:nvGrpSpPr>
        <p:grpSpPr>
          <a:xfrm rot="2095046">
            <a:off x="7255360" y="2014216"/>
            <a:ext cx="962804" cy="2232125"/>
            <a:chOff x="0" y="0"/>
            <a:chExt cx="253578" cy="587885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53578" cy="587885"/>
            </a:xfrm>
            <a:custGeom>
              <a:avLst/>
              <a:gdLst/>
              <a:ahLst/>
              <a:cxnLst/>
              <a:rect l="l" t="t" r="r" b="b"/>
              <a:pathLst>
                <a:path w="253578" h="587885">
                  <a:moveTo>
                    <a:pt x="0" y="0"/>
                  </a:moveTo>
                  <a:lnTo>
                    <a:pt x="253578" y="0"/>
                  </a:lnTo>
                  <a:lnTo>
                    <a:pt x="253578" y="587885"/>
                  </a:lnTo>
                  <a:lnTo>
                    <a:pt x="0" y="587885"/>
                  </a:ln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253578" cy="6259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47" name="Group 47"/>
          <p:cNvGrpSpPr/>
          <p:nvPr/>
        </p:nvGrpSpPr>
        <p:grpSpPr>
          <a:xfrm rot="0">
            <a:off x="11783528" y="1884835"/>
            <a:ext cx="3683252" cy="3741000"/>
            <a:chOff x="0" y="0"/>
            <a:chExt cx="4911003" cy="4988000"/>
          </a:xfrm>
        </p:grpSpPr>
        <p:grpSp>
          <p:nvGrpSpPr>
            <p:cNvPr id="48" name="Group 48"/>
            <p:cNvGrpSpPr/>
            <p:nvPr/>
          </p:nvGrpSpPr>
          <p:grpSpPr>
            <a:xfrm rot="0">
              <a:off x="1005944" y="1082941"/>
              <a:ext cx="3905059" cy="3905059"/>
              <a:chOff x="0" y="0"/>
              <a:chExt cx="812800" cy="8128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25136" r="-25136"/>
                </a:stretch>
              </a:blipFill>
            </p:spPr>
          </p:sp>
        </p:grpSp>
        <p:sp>
          <p:nvSpPr>
            <p:cNvPr id="50" name="Freeform 50"/>
            <p:cNvSpPr/>
            <p:nvPr/>
          </p:nvSpPr>
          <p:spPr>
            <a:xfrm rot="2100000">
              <a:off x="1794151" y="-404913"/>
              <a:ext cx="274320" cy="5347970"/>
            </a:xfrm>
            <a:custGeom>
              <a:avLst/>
              <a:gdLst/>
              <a:ahLst/>
              <a:cxnLst/>
              <a:rect l="l" t="t" r="r" b="b"/>
              <a:pathLst>
                <a:path w="274320" h="5347970">
                  <a:moveTo>
                    <a:pt x="0" y="0"/>
                  </a:moveTo>
                  <a:lnTo>
                    <a:pt x="274320" y="0"/>
                  </a:lnTo>
                  <a:lnTo>
                    <a:pt x="274320" y="5347970"/>
                  </a:lnTo>
                  <a:lnTo>
                    <a:pt x="0" y="53479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75156" b="-42119"/>
              </a:stretch>
            </a:blipFill>
          </p:spPr>
        </p:sp>
        <p:grpSp>
          <p:nvGrpSpPr>
            <p:cNvPr id="51" name="Group 51"/>
            <p:cNvGrpSpPr/>
            <p:nvPr/>
          </p:nvGrpSpPr>
          <p:grpSpPr>
            <a:xfrm rot="2095046">
              <a:off x="736221" y="172509"/>
              <a:ext cx="1283739" cy="2976166"/>
              <a:chOff x="0" y="0"/>
              <a:chExt cx="253578" cy="587885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253578" cy="587885"/>
              </a:xfrm>
              <a:custGeom>
                <a:avLst/>
                <a:gdLst/>
                <a:ahLst/>
                <a:cxnLst/>
                <a:rect l="l" t="t" r="r" b="b"/>
                <a:pathLst>
                  <a:path w="253578" h="587885">
                    <a:moveTo>
                      <a:pt x="0" y="0"/>
                    </a:moveTo>
                    <a:lnTo>
                      <a:pt x="253578" y="0"/>
                    </a:lnTo>
                    <a:lnTo>
                      <a:pt x="253578" y="587885"/>
                    </a:lnTo>
                    <a:lnTo>
                      <a:pt x="0" y="587885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38100"/>
                <a:ext cx="253578" cy="6259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  <p:sp>
        <p:nvSpPr>
          <p:cNvPr id="54" name="TextBox 54"/>
          <p:cNvSpPr txBox="1"/>
          <p:nvPr/>
        </p:nvSpPr>
        <p:spPr>
          <a:xfrm>
            <a:off x="1857891" y="7114204"/>
            <a:ext cx="4211304" cy="108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sz="1525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阿里巴巴普惠体" panose="00020600040101010101" charset="-122"/>
                <a:sym typeface="阿里巴巴普惠体" panose="00020600040101010101" charset="-122"/>
              </a:rPr>
              <a:t>请输入你的标题，请输入你的标题，请输入你的标题，请输入你的标题，请输入你的标题，请输入你的标题，请输入你的标题，请输入你的标题，</a:t>
            </a:r>
            <a:endParaRPr lang="en-US" sz="1525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7182479" y="7120951"/>
            <a:ext cx="4211304" cy="108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sz="1525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阿里巴巴普惠体" panose="00020600040101010101" charset="-122"/>
                <a:sym typeface="阿里巴巴普惠体" panose="00020600040101010101" charset="-122"/>
              </a:rPr>
              <a:t>请输入你的标题，请输入你的标题，请输入你的标题，请输入你的标题，请输入你的标题，请输入你的标题，请输入你的标题，请输入你的标题，</a:t>
            </a:r>
            <a:endParaRPr lang="en-US" sz="1525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56" name="TextBox 56"/>
          <p:cNvSpPr txBox="1"/>
          <p:nvPr/>
        </p:nvSpPr>
        <p:spPr>
          <a:xfrm>
            <a:off x="12215662" y="7114204"/>
            <a:ext cx="4211304" cy="108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sz="1525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阿里巴巴普惠体" panose="00020600040101010101" charset="-122"/>
                <a:sym typeface="阿里巴巴普惠体" panose="00020600040101010101" charset="-122"/>
              </a:rPr>
              <a:t>请输入你的标题，请输入你的标题，请输入你的标题，请输入你的标题，请输入你的标题，请输入你的标题，请输入你的标题，请输入你的标题，</a:t>
            </a:r>
            <a:endParaRPr lang="en-US" sz="1525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3085257" y="6424594"/>
            <a:ext cx="1581712" cy="527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000">
                <a:solidFill>
                  <a:srgbClr val="950041">
                    <a:alpha val="88627"/>
                  </a:srgbClr>
                </a:solidFill>
                <a:latin typeface="黑体" panose="02010609060101010101" charset="-122"/>
                <a:ea typeface="黑体" panose="02010609060101010101" charset="-122"/>
                <a:cs typeface="阿里巴巴普惠体 Medium"/>
                <a:sym typeface="阿里巴巴普惠体 Medium"/>
              </a:rPr>
              <a:t>标题一</a:t>
            </a:r>
            <a:endParaRPr lang="en-US" sz="3000">
              <a:solidFill>
                <a:srgbClr val="950041">
                  <a:alpha val="88627"/>
                </a:srgbClr>
              </a:solidFill>
              <a:latin typeface="黑体" panose="02010609060101010101" charset="-122"/>
              <a:ea typeface="黑体" panose="02010609060101010101" charset="-122"/>
              <a:cs typeface="阿里巴巴普惠体 Medium"/>
              <a:sym typeface="阿里巴巴普惠体 Medium"/>
            </a:endParaRPr>
          </a:p>
        </p:txBody>
      </p:sp>
      <p:sp>
        <p:nvSpPr>
          <p:cNvPr id="58" name="TextBox 58"/>
          <p:cNvSpPr txBox="1"/>
          <p:nvPr/>
        </p:nvSpPr>
        <p:spPr>
          <a:xfrm>
            <a:off x="8353144" y="6424594"/>
            <a:ext cx="1581712" cy="527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000">
                <a:solidFill>
                  <a:srgbClr val="950041">
                    <a:alpha val="88627"/>
                  </a:srgbClr>
                </a:solidFill>
                <a:latin typeface="黑体" panose="02010609060101010101" charset="-122"/>
                <a:ea typeface="黑体" panose="02010609060101010101" charset="-122"/>
                <a:cs typeface="阿里巴巴普惠体 Medium"/>
                <a:sym typeface="阿里巴巴普惠体 Medium"/>
              </a:rPr>
              <a:t>标题二</a:t>
            </a:r>
            <a:endParaRPr lang="en-US" sz="3000">
              <a:solidFill>
                <a:srgbClr val="950041">
                  <a:alpha val="88627"/>
                </a:srgbClr>
              </a:solidFill>
              <a:latin typeface="黑体" panose="02010609060101010101" charset="-122"/>
              <a:ea typeface="黑体" panose="02010609060101010101" charset="-122"/>
              <a:cs typeface="阿里巴巴普惠体 Medium"/>
              <a:sym typeface="阿里巴巴普惠体 Medium"/>
            </a:endParaRPr>
          </a:p>
        </p:txBody>
      </p:sp>
      <p:sp>
        <p:nvSpPr>
          <p:cNvPr id="59" name="TextBox 59"/>
          <p:cNvSpPr txBox="1"/>
          <p:nvPr/>
        </p:nvSpPr>
        <p:spPr>
          <a:xfrm>
            <a:off x="13625154" y="6424594"/>
            <a:ext cx="1581712" cy="527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000">
                <a:solidFill>
                  <a:srgbClr val="950041">
                    <a:alpha val="88627"/>
                  </a:srgbClr>
                </a:solidFill>
                <a:latin typeface="黑体" panose="02010609060101010101" charset="-122"/>
                <a:ea typeface="黑体" panose="02010609060101010101" charset="-122"/>
                <a:cs typeface="阿里巴巴普惠体 Medium"/>
                <a:sym typeface="阿里巴巴普惠体 Medium"/>
              </a:rPr>
              <a:t>标题三</a:t>
            </a:r>
            <a:endParaRPr lang="en-US" sz="3000">
              <a:solidFill>
                <a:srgbClr val="950041">
                  <a:alpha val="88627"/>
                </a:srgbClr>
              </a:solidFill>
              <a:latin typeface="黑体" panose="02010609060101010101" charset="-122"/>
              <a:ea typeface="黑体" panose="02010609060101010101" charset="-122"/>
              <a:cs typeface="阿里巴巴普惠体 Medium"/>
              <a:sym typeface="阿里巴巴普惠体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890"/>
            <a:ext cx="18288000" cy="10277475"/>
          </a:xfrm>
          <a:custGeom>
            <a:avLst/>
            <a:gdLst/>
            <a:ahLst/>
            <a:cxnLst/>
            <a:rect l="l" t="t" r="r" b="b"/>
            <a:pathLst>
              <a:path w="23580544" h="10883669">
                <a:moveTo>
                  <a:pt x="0" y="0"/>
                </a:moveTo>
                <a:lnTo>
                  <a:pt x="23580544" y="0"/>
                </a:lnTo>
                <a:lnTo>
                  <a:pt x="23580544" y="10883669"/>
                </a:lnTo>
                <a:lnTo>
                  <a:pt x="0" y="1088366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0999"/>
            </a:blip>
            <a:stretch>
              <a:fillRect t="-13072" r="-599" b="-13072"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2123963" y="2572423"/>
            <a:ext cx="3964911" cy="792056"/>
            <a:chOff x="0" y="0"/>
            <a:chExt cx="1044256" cy="20860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44256" cy="208607"/>
            </a:xfrm>
            <a:custGeom>
              <a:avLst/>
              <a:gdLst/>
              <a:ahLst/>
              <a:cxnLst/>
              <a:rect l="l" t="t" r="r" b="b"/>
              <a:pathLst>
                <a:path w="1044256" h="208607">
                  <a:moveTo>
                    <a:pt x="0" y="0"/>
                  </a:moveTo>
                  <a:lnTo>
                    <a:pt x="1044256" y="0"/>
                  </a:lnTo>
                  <a:lnTo>
                    <a:pt x="1044256" y="208607"/>
                  </a:lnTo>
                  <a:lnTo>
                    <a:pt x="0" y="208607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044256" cy="2371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2123963" y="3492956"/>
            <a:ext cx="3964911" cy="4404005"/>
            <a:chOff x="0" y="0"/>
            <a:chExt cx="1044256" cy="11599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44256" cy="1159903"/>
            </a:xfrm>
            <a:custGeom>
              <a:avLst/>
              <a:gdLst/>
              <a:ahLst/>
              <a:cxnLst/>
              <a:rect l="l" t="t" r="r" b="b"/>
              <a:pathLst>
                <a:path w="1044256" h="1159903">
                  <a:moveTo>
                    <a:pt x="0" y="0"/>
                  </a:moveTo>
                  <a:lnTo>
                    <a:pt x="1044256" y="0"/>
                  </a:lnTo>
                  <a:lnTo>
                    <a:pt x="1044256" y="1159903"/>
                  </a:lnTo>
                  <a:lnTo>
                    <a:pt x="0" y="1159903"/>
                  </a:lnTo>
                  <a:close/>
                </a:path>
              </a:pathLst>
            </a:custGeom>
            <a:solidFill>
              <a:srgbClr val="FFF6FA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044256" cy="11884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529389" y="3831256"/>
            <a:ext cx="3154057" cy="3601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1E1E1E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，报告等。大部分时间，它们都是在为观众服务。</a:t>
            </a:r>
            <a:endParaRPr lang="en-US" sz="1700">
              <a:solidFill>
                <a:srgbClr val="1E1E1E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661889" y="2651460"/>
            <a:ext cx="2889059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zh-CN" altLang="en-US" sz="28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标题</a:t>
            </a:r>
            <a:r>
              <a:rPr lang="zh-CN" altLang="en-US" sz="28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一</a:t>
            </a:r>
            <a:endParaRPr lang="zh-CN" altLang="en-US" sz="280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grpSp>
        <p:nvGrpSpPr>
          <p:cNvPr id="13" name="Group 13"/>
          <p:cNvGrpSpPr/>
          <p:nvPr/>
        </p:nvGrpSpPr>
        <p:grpSpPr>
          <a:xfrm rot="0">
            <a:off x="7164056" y="2572423"/>
            <a:ext cx="3962400" cy="792056"/>
            <a:chOff x="0" y="0"/>
            <a:chExt cx="1043595" cy="20860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43595" cy="208607"/>
            </a:xfrm>
            <a:custGeom>
              <a:avLst/>
              <a:gdLst/>
              <a:ahLst/>
              <a:cxnLst/>
              <a:rect l="l" t="t" r="r" b="b"/>
              <a:pathLst>
                <a:path w="1043595" h="208607">
                  <a:moveTo>
                    <a:pt x="0" y="0"/>
                  </a:moveTo>
                  <a:lnTo>
                    <a:pt x="1043595" y="0"/>
                  </a:lnTo>
                  <a:lnTo>
                    <a:pt x="1043595" y="208607"/>
                  </a:lnTo>
                  <a:lnTo>
                    <a:pt x="0" y="208607"/>
                  </a:lnTo>
                  <a:close/>
                </a:path>
              </a:pathLst>
            </a:custGeom>
            <a:solidFill>
              <a:srgbClr val="950041"/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043595" cy="2371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7164056" y="3492956"/>
            <a:ext cx="3962400" cy="4404005"/>
            <a:chOff x="0" y="0"/>
            <a:chExt cx="1043595" cy="115990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43595" cy="1159903"/>
            </a:xfrm>
            <a:custGeom>
              <a:avLst/>
              <a:gdLst/>
              <a:ahLst/>
              <a:cxnLst/>
              <a:rect l="l" t="t" r="r" b="b"/>
              <a:pathLst>
                <a:path w="1043595" h="1159903">
                  <a:moveTo>
                    <a:pt x="0" y="0"/>
                  </a:moveTo>
                  <a:lnTo>
                    <a:pt x="1043595" y="0"/>
                  </a:lnTo>
                  <a:lnTo>
                    <a:pt x="1043595" y="1159903"/>
                  </a:lnTo>
                  <a:lnTo>
                    <a:pt x="0" y="1159903"/>
                  </a:lnTo>
                  <a:close/>
                </a:path>
              </a:pathLst>
            </a:custGeom>
            <a:solidFill>
              <a:srgbClr val="FFF6FA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1043595" cy="11884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700726" y="2651460"/>
            <a:ext cx="2889059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zh-CN" altLang="en-US" sz="28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标题</a:t>
            </a:r>
            <a:r>
              <a:rPr lang="zh-CN" altLang="en-US" sz="28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二</a:t>
            </a:r>
            <a:endParaRPr lang="zh-CN" altLang="en-US" sz="280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568227" y="3831256"/>
            <a:ext cx="3154057" cy="3601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1E1E1E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，报告等。大部分时间，它们都是在为观众服务。</a:t>
            </a:r>
            <a:endParaRPr lang="en-US" sz="1700">
              <a:solidFill>
                <a:srgbClr val="1E1E1E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grpSp>
        <p:nvGrpSpPr>
          <p:cNvPr id="21" name="Group 21"/>
          <p:cNvGrpSpPr/>
          <p:nvPr/>
        </p:nvGrpSpPr>
        <p:grpSpPr>
          <a:xfrm rot="0">
            <a:off x="12201637" y="2572423"/>
            <a:ext cx="3962400" cy="792056"/>
            <a:chOff x="0" y="0"/>
            <a:chExt cx="1043595" cy="20860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43595" cy="208607"/>
            </a:xfrm>
            <a:custGeom>
              <a:avLst/>
              <a:gdLst/>
              <a:ahLst/>
              <a:cxnLst/>
              <a:rect l="l" t="t" r="r" b="b"/>
              <a:pathLst>
                <a:path w="1043595" h="208607">
                  <a:moveTo>
                    <a:pt x="0" y="0"/>
                  </a:moveTo>
                  <a:lnTo>
                    <a:pt x="1043595" y="0"/>
                  </a:lnTo>
                  <a:lnTo>
                    <a:pt x="1043595" y="208607"/>
                  </a:lnTo>
                  <a:lnTo>
                    <a:pt x="0" y="208607"/>
                  </a:lnTo>
                  <a:close/>
                </a:path>
              </a:pathLst>
            </a:custGeom>
            <a:solidFill>
              <a:srgbClr val="950041"/>
            </a:solidFill>
            <a:ln cap="sq">
              <a:noFill/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1043595" cy="2371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 rot="0">
            <a:off x="12201637" y="3492956"/>
            <a:ext cx="3962400" cy="4404005"/>
            <a:chOff x="0" y="0"/>
            <a:chExt cx="1043595" cy="115990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43595" cy="1159903"/>
            </a:xfrm>
            <a:custGeom>
              <a:avLst/>
              <a:gdLst/>
              <a:ahLst/>
              <a:cxnLst/>
              <a:rect l="l" t="t" r="r" b="b"/>
              <a:pathLst>
                <a:path w="1043595" h="1159903">
                  <a:moveTo>
                    <a:pt x="0" y="0"/>
                  </a:moveTo>
                  <a:lnTo>
                    <a:pt x="1043595" y="0"/>
                  </a:lnTo>
                  <a:lnTo>
                    <a:pt x="1043595" y="1159903"/>
                  </a:lnTo>
                  <a:lnTo>
                    <a:pt x="0" y="1159903"/>
                  </a:lnTo>
                  <a:close/>
                </a:path>
              </a:pathLst>
            </a:custGeom>
            <a:solidFill>
              <a:srgbClr val="FFF6FA"/>
            </a:solidFill>
            <a:ln cap="sq">
              <a:noFill/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28575"/>
              <a:ext cx="1043595" cy="11884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2738308" y="2651460"/>
            <a:ext cx="2889059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zh-CN" altLang="en-US" sz="28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标题</a:t>
            </a:r>
            <a:r>
              <a:rPr lang="zh-CN" altLang="en-US" sz="28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三</a:t>
            </a:r>
            <a:endParaRPr lang="zh-CN" altLang="en-US" sz="280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2605809" y="3831256"/>
            <a:ext cx="3154057" cy="3601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1E1E1E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，报告等。大部分时间，它们都是在为观众服务。</a:t>
            </a:r>
            <a:endParaRPr lang="en-US" sz="1700">
              <a:solidFill>
                <a:srgbClr val="1E1E1E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29" name="AutoShape 29"/>
          <p:cNvSpPr/>
          <p:nvPr/>
        </p:nvSpPr>
        <p:spPr>
          <a:xfrm flipH="1">
            <a:off x="0" y="8993527"/>
            <a:ext cx="18288000" cy="0"/>
          </a:xfrm>
          <a:prstGeom prst="line">
            <a:avLst/>
          </a:prstGeom>
          <a:ln w="19050" cap="flat">
            <a:solidFill>
              <a:srgbClr val="9F040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0" name="Group 30"/>
          <p:cNvGrpSpPr/>
          <p:nvPr/>
        </p:nvGrpSpPr>
        <p:grpSpPr>
          <a:xfrm rot="0">
            <a:off x="3963543" y="8868512"/>
            <a:ext cx="285750" cy="285750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50041"/>
            </a:solidFill>
            <a:ln w="28575" cap="sq">
              <a:solidFill>
                <a:srgbClr val="9F040D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33" name="Group 33"/>
          <p:cNvGrpSpPr/>
          <p:nvPr/>
        </p:nvGrpSpPr>
        <p:grpSpPr>
          <a:xfrm rot="0">
            <a:off x="9002381" y="8868512"/>
            <a:ext cx="285750" cy="285750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50041"/>
            </a:solidFill>
            <a:ln w="28575" cap="sq">
              <a:solidFill>
                <a:srgbClr val="9F040D"/>
              </a:solidFill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 rot="0">
            <a:off x="14039962" y="8868512"/>
            <a:ext cx="285750" cy="285750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50041"/>
            </a:solidFill>
            <a:ln w="28575" cap="sq">
              <a:solidFill>
                <a:srgbClr val="9F040D"/>
              </a:solidFill>
              <a:prstDash val="solid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 rot="0">
            <a:off x="16503821" y="0"/>
            <a:ext cx="1784179" cy="10287000"/>
            <a:chOff x="0" y="0"/>
            <a:chExt cx="2378906" cy="13716000"/>
          </a:xfrm>
        </p:grpSpPr>
        <p:grpSp>
          <p:nvGrpSpPr>
            <p:cNvPr id="43" name="Group 43"/>
            <p:cNvGrpSpPr/>
            <p:nvPr/>
          </p:nvGrpSpPr>
          <p:grpSpPr>
            <a:xfrm rot="0">
              <a:off x="0" y="0"/>
              <a:ext cx="2378906" cy="394575"/>
              <a:chOff x="0" y="0"/>
              <a:chExt cx="469907" cy="77941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 rot="0">
              <a:off x="0" y="13321425"/>
              <a:ext cx="2378906" cy="394575"/>
              <a:chOff x="0" y="0"/>
              <a:chExt cx="469907" cy="77941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8291364" cy="10287000"/>
            <a:chOff x="0" y="0"/>
            <a:chExt cx="218373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83734" cy="2709333"/>
            </a:xfrm>
            <a:custGeom>
              <a:avLst/>
              <a:gdLst/>
              <a:ahLst/>
              <a:cxnLst/>
              <a:rect l="l" t="t" r="r" b="b"/>
              <a:pathLst>
                <a:path w="2183734" h="2709333">
                  <a:moveTo>
                    <a:pt x="0" y="0"/>
                  </a:moveTo>
                  <a:lnTo>
                    <a:pt x="2183734" y="0"/>
                  </a:lnTo>
                  <a:lnTo>
                    <a:pt x="21837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183734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16503821" y="0"/>
            <a:ext cx="1784179" cy="10287000"/>
            <a:chOff x="0" y="0"/>
            <a:chExt cx="2378906" cy="13716000"/>
          </a:xfrm>
        </p:grpSpPr>
        <p:grpSp>
          <p:nvGrpSpPr>
            <p:cNvPr id="6" name="Group 6"/>
            <p:cNvGrpSpPr/>
            <p:nvPr/>
          </p:nvGrpSpPr>
          <p:grpSpPr>
            <a:xfrm rot="0">
              <a:off x="0" y="0"/>
              <a:ext cx="2378906" cy="394575"/>
              <a:chOff x="0" y="0"/>
              <a:chExt cx="469907" cy="7794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0">
              <a:off x="0" y="13321425"/>
              <a:ext cx="2378906" cy="394575"/>
              <a:chOff x="0" y="0"/>
              <a:chExt cx="469907" cy="779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  <p:sp>
        <p:nvSpPr>
          <p:cNvPr id="12" name="Freeform 12"/>
          <p:cNvSpPr/>
          <p:nvPr/>
        </p:nvSpPr>
        <p:spPr>
          <a:xfrm>
            <a:off x="4985385" y="2420620"/>
            <a:ext cx="13302615" cy="6727825"/>
          </a:xfrm>
          <a:custGeom>
            <a:avLst/>
            <a:gdLst/>
            <a:ahLst/>
            <a:cxnLst/>
            <a:rect l="l" t="t" r="r" b="b"/>
            <a:pathLst>
              <a:path w="14576081" h="6727632">
                <a:moveTo>
                  <a:pt x="0" y="0"/>
                </a:moveTo>
                <a:lnTo>
                  <a:pt x="14576081" y="0"/>
                </a:lnTo>
                <a:lnTo>
                  <a:pt x="14576081" y="6727633"/>
                </a:lnTo>
                <a:lnTo>
                  <a:pt x="0" y="672763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3072" r="-599" b="-13072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25841" y="2420645"/>
            <a:ext cx="14481592" cy="6727632"/>
          </a:xfrm>
          <a:custGeom>
            <a:avLst/>
            <a:gdLst/>
            <a:ahLst/>
            <a:cxnLst/>
            <a:rect l="l" t="t" r="r" b="b"/>
            <a:pathLst>
              <a:path w="14481592" h="6727632">
                <a:moveTo>
                  <a:pt x="0" y="0"/>
                </a:moveTo>
                <a:lnTo>
                  <a:pt x="14481592" y="0"/>
                </a:lnTo>
                <a:lnTo>
                  <a:pt x="14481592" y="6727633"/>
                </a:lnTo>
                <a:lnTo>
                  <a:pt x="0" y="672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077" t="-55261" r="-5171" b="-54276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720707" y="2521757"/>
            <a:ext cx="2424975" cy="1972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80"/>
              </a:lnSpc>
            </a:pPr>
            <a:r>
              <a:rPr lang="en-US" sz="12815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02</a:t>
            </a:r>
            <a:endParaRPr lang="en-US" sz="12815">
              <a:solidFill>
                <a:srgbClr val="950041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994934" y="4716062"/>
            <a:ext cx="9155346" cy="1389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l">
              <a:lnSpc>
                <a:spcPts val="10835"/>
              </a:lnSpc>
              <a:buClrTx/>
              <a:buSzTx/>
              <a:buFontTx/>
            </a:pPr>
            <a:r>
              <a:rPr lang="zh-CN" altLang="en-US" sz="9030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2 Bold" panose="020B0800000000000000" charset="-122"/>
              </a:rPr>
              <a:t>请输入标题</a:t>
            </a:r>
            <a:endParaRPr lang="zh-CN" altLang="en-US" sz="9030">
              <a:solidFill>
                <a:srgbClr val="950041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2 Bold" panose="020B0800000000000000" charset="-122"/>
            </a:endParaRPr>
          </a:p>
        </p:txBody>
      </p:sp>
      <p:sp>
        <p:nvSpPr>
          <p:cNvPr id="19" name="Freeform 19"/>
          <p:cNvSpPr/>
          <p:nvPr/>
        </p:nvSpPr>
        <p:spPr>
          <a:xfrm rot="5400000">
            <a:off x="4127680" y="2377362"/>
            <a:ext cx="36004" cy="4114800"/>
          </a:xfrm>
          <a:custGeom>
            <a:avLst/>
            <a:gdLst/>
            <a:ahLst/>
            <a:cxnLst/>
            <a:rect l="l" t="t" r="r" b="b"/>
            <a:pathLst>
              <a:path w="36004" h="4114800">
                <a:moveTo>
                  <a:pt x="0" y="0"/>
                </a:moveTo>
                <a:lnTo>
                  <a:pt x="36004" y="0"/>
                </a:lnTo>
                <a:lnTo>
                  <a:pt x="360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组合 22"/>
          <p:cNvGrpSpPr/>
          <p:nvPr/>
        </p:nvGrpSpPr>
        <p:grpSpPr>
          <a:xfrm>
            <a:off x="2122170" y="6360160"/>
            <a:ext cx="8186071" cy="913765"/>
            <a:chOff x="3342" y="10016"/>
            <a:chExt cx="10392" cy="1439"/>
          </a:xfrm>
        </p:grpSpPr>
        <p:sp>
          <p:nvSpPr>
            <p:cNvPr id="20" name="TextBox 20"/>
            <p:cNvSpPr txBox="1"/>
            <p:nvPr/>
          </p:nvSpPr>
          <p:spPr>
            <a:xfrm>
              <a:off x="3342" y="10863"/>
              <a:ext cx="10392" cy="592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ts val="2700"/>
                </a:lnSpc>
              </a:pPr>
              <a:r>
                <a:rPr lang="en-US" sz="2000">
                  <a:solidFill>
                    <a:srgbClr val="950041"/>
                  </a:solidFill>
                  <a:latin typeface="黑体" panose="02010609060101010101" charset="-122"/>
                  <a:ea typeface="黑体" panose="02010609060101010101" charset="-122"/>
                  <a:cs typeface="思源黑体 1" panose="020B0500000000000000" charset="-122"/>
                  <a:sym typeface="思源黑体 1" panose="020B0500000000000000" charset="-122"/>
                </a:rPr>
                <a:t>演示文稿是一种实用的工具，可以是演示，演讲，报告等</a:t>
              </a:r>
              <a:endParaRPr lang="en-US" sz="2000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342" y="10016"/>
              <a:ext cx="8794" cy="635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lstStyle/>
            <a:p>
              <a:pPr lvl="0" algn="l">
                <a:lnSpc>
                  <a:spcPts val="2700"/>
                </a:lnSpc>
                <a:buClrTx/>
                <a:buSzTx/>
                <a:buFontTx/>
              </a:pPr>
              <a:r>
                <a:rPr lang="en-US" sz="2000">
                  <a:solidFill>
                    <a:srgbClr val="950041"/>
                  </a:solidFill>
                  <a:latin typeface="黑体" panose="02010609060101010101" charset="-122"/>
                  <a:ea typeface="黑体" panose="02010609060101010101" charset="-122"/>
                  <a:cs typeface="思源黑体 1" panose="020B0500000000000000" charset="-122"/>
                  <a:sym typeface="+mn-ea"/>
                </a:rPr>
                <a:t>Enter your content here</a:t>
              </a:r>
              <a:endParaRPr lang="en-US" sz="2000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+mn-ea"/>
              </a:endParaRPr>
            </a:p>
          </p:txBody>
        </p:sp>
      </p:grpSp>
      <p:pic>
        <p:nvPicPr>
          <p:cNvPr id="22" name="图片 21" descr="深圳大学白色logo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435" y="295910"/>
            <a:ext cx="2324100" cy="8343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145" y="5715"/>
            <a:ext cx="18311495" cy="10252710"/>
          </a:xfrm>
          <a:custGeom>
            <a:avLst/>
            <a:gdLst/>
            <a:ahLst/>
            <a:cxnLst/>
            <a:rect l="l" t="t" r="r" b="b"/>
            <a:pathLst>
              <a:path w="23580544" h="10883669">
                <a:moveTo>
                  <a:pt x="0" y="0"/>
                </a:moveTo>
                <a:lnTo>
                  <a:pt x="23580544" y="0"/>
                </a:lnTo>
                <a:lnTo>
                  <a:pt x="23580544" y="10883669"/>
                </a:lnTo>
                <a:lnTo>
                  <a:pt x="0" y="1088366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0999"/>
            </a:blip>
            <a:stretch>
              <a:fillRect t="-13072" r="-599" b="-13072"/>
            </a:stretch>
          </a:blipFill>
        </p:spPr>
      </p:sp>
      <p:sp>
        <p:nvSpPr>
          <p:cNvPr id="3" name="AutoShape 3"/>
          <p:cNvSpPr/>
          <p:nvPr/>
        </p:nvSpPr>
        <p:spPr>
          <a:xfrm flipH="1">
            <a:off x="0" y="8993527"/>
            <a:ext cx="18288000" cy="0"/>
          </a:xfrm>
          <a:prstGeom prst="line">
            <a:avLst/>
          </a:prstGeom>
          <a:ln w="19050" cap="flat">
            <a:solidFill>
              <a:srgbClr val="9F040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 rot="0">
            <a:off x="3963543" y="8868512"/>
            <a:ext cx="285750" cy="28575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50041"/>
            </a:solidFill>
            <a:ln w="28575" cap="sq">
              <a:solidFill>
                <a:srgbClr val="9F040D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 rot="0">
            <a:off x="9002381" y="8868512"/>
            <a:ext cx="285750" cy="28575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50041"/>
            </a:solidFill>
            <a:ln w="28575" cap="sq">
              <a:solidFill>
                <a:srgbClr val="9F040D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14039962" y="8868512"/>
            <a:ext cx="285750" cy="28575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50041"/>
            </a:solidFill>
            <a:ln w="28575" cap="sq">
              <a:solidFill>
                <a:srgbClr val="9F040D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1403252" y="5596511"/>
            <a:ext cx="5032948" cy="3059564"/>
            <a:chOff x="0" y="0"/>
            <a:chExt cx="8350452" cy="507629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350452" cy="5076361"/>
            </a:xfrm>
            <a:custGeom>
              <a:avLst/>
              <a:gdLst/>
              <a:ahLst/>
              <a:cxnLst/>
              <a:rect l="l" t="t" r="r" b="b"/>
              <a:pathLst>
                <a:path w="8350452" h="5076361">
                  <a:moveTo>
                    <a:pt x="0" y="0"/>
                  </a:moveTo>
                  <a:lnTo>
                    <a:pt x="8350452" y="0"/>
                  </a:lnTo>
                  <a:lnTo>
                    <a:pt x="8350452" y="5076361"/>
                  </a:lnTo>
                  <a:lnTo>
                    <a:pt x="0" y="5076361"/>
                  </a:lnTo>
                </a:path>
              </a:pathLst>
            </a:custGeom>
            <a:blipFill>
              <a:blip r:embed="rId1"/>
              <a:stretch>
                <a:fillRect l="-2571" r="-2571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 rot="0">
            <a:off x="6628782" y="5596511"/>
            <a:ext cx="5032948" cy="3059564"/>
            <a:chOff x="0" y="0"/>
            <a:chExt cx="8350452" cy="507629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350452" cy="5076361"/>
            </a:xfrm>
            <a:custGeom>
              <a:avLst/>
              <a:gdLst/>
              <a:ahLst/>
              <a:cxnLst/>
              <a:rect l="l" t="t" r="r" b="b"/>
              <a:pathLst>
                <a:path w="8350452" h="5076361">
                  <a:moveTo>
                    <a:pt x="0" y="0"/>
                  </a:moveTo>
                  <a:lnTo>
                    <a:pt x="8350452" y="0"/>
                  </a:lnTo>
                  <a:lnTo>
                    <a:pt x="8350452" y="5076361"/>
                  </a:lnTo>
                  <a:lnTo>
                    <a:pt x="0" y="5076361"/>
                  </a:lnTo>
                </a:path>
              </a:pathLst>
            </a:custGeom>
            <a:blipFill>
              <a:blip r:embed="rId2"/>
              <a:stretch>
                <a:fillRect t="-4732" b="-4732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 rot="0">
            <a:off x="11854311" y="5596511"/>
            <a:ext cx="5032948" cy="3059564"/>
            <a:chOff x="0" y="0"/>
            <a:chExt cx="8350452" cy="507629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350452" cy="5076361"/>
            </a:xfrm>
            <a:custGeom>
              <a:avLst/>
              <a:gdLst/>
              <a:ahLst/>
              <a:cxnLst/>
              <a:rect l="l" t="t" r="r" b="b"/>
              <a:pathLst>
                <a:path w="8350452" h="5076361">
                  <a:moveTo>
                    <a:pt x="0" y="0"/>
                  </a:moveTo>
                  <a:lnTo>
                    <a:pt x="8350452" y="0"/>
                  </a:lnTo>
                  <a:lnTo>
                    <a:pt x="8350452" y="5076361"/>
                  </a:lnTo>
                  <a:lnTo>
                    <a:pt x="0" y="5076361"/>
                  </a:lnTo>
                </a:path>
              </a:pathLst>
            </a:custGeom>
            <a:blipFill>
              <a:blip r:embed="rId3"/>
              <a:stretch>
                <a:fillRect t="-4732" b="-4732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2661889" y="3184860"/>
            <a:ext cx="2889059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国内现状概述</a:t>
            </a:r>
            <a:endParaRPr lang="en-US" sz="280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345085" y="3785157"/>
            <a:ext cx="15597830" cy="1429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5"/>
              </a:lnSpc>
            </a:pPr>
            <a:r>
              <a:rPr lang="en-US" sz="1700">
                <a:solidFill>
                  <a:srgbClr val="1E1E1E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，报告等。大部分时间，它们都是在为观众服务。</a:t>
            </a:r>
            <a:endParaRPr lang="en-US" sz="1700">
              <a:solidFill>
                <a:srgbClr val="1E1E1E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grpSp>
        <p:nvGrpSpPr>
          <p:cNvPr id="26" name="Group 26"/>
          <p:cNvGrpSpPr/>
          <p:nvPr/>
        </p:nvGrpSpPr>
        <p:grpSpPr>
          <a:xfrm rot="0">
            <a:off x="7303647" y="2966266"/>
            <a:ext cx="3680705" cy="637565"/>
            <a:chOff x="0" y="0"/>
            <a:chExt cx="4907607" cy="850087"/>
          </a:xfrm>
        </p:grpSpPr>
        <p:grpSp>
          <p:nvGrpSpPr>
            <p:cNvPr id="27" name="Group 27"/>
            <p:cNvGrpSpPr/>
            <p:nvPr/>
          </p:nvGrpSpPr>
          <p:grpSpPr>
            <a:xfrm rot="0">
              <a:off x="0" y="0"/>
              <a:ext cx="4907607" cy="850087"/>
              <a:chOff x="0" y="0"/>
              <a:chExt cx="969404" cy="167918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969404" cy="167918"/>
              </a:xfrm>
              <a:custGeom>
                <a:avLst/>
                <a:gdLst/>
                <a:ahLst/>
                <a:cxnLst/>
                <a:rect l="l" t="t" r="r" b="b"/>
                <a:pathLst>
                  <a:path w="969404" h="167918">
                    <a:moveTo>
                      <a:pt x="0" y="0"/>
                    </a:moveTo>
                    <a:lnTo>
                      <a:pt x="969404" y="0"/>
                    </a:lnTo>
                    <a:lnTo>
                      <a:pt x="969404" y="167918"/>
                    </a:lnTo>
                    <a:lnTo>
                      <a:pt x="0" y="167918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19050"/>
                <a:ext cx="969404" cy="1869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  <a:endParaRPr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380891" y="35928"/>
              <a:ext cx="4145825" cy="7467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70"/>
                </a:lnSpc>
              </a:pPr>
              <a:r>
                <a:rPr lang="zh-CN" altLang="en-US" sz="28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cs typeface="思源黑体 1" panose="020B0500000000000000" charset="-122"/>
                  <a:sym typeface="思源黑体 1" panose="020B0500000000000000" charset="-122"/>
                </a:rPr>
                <a:t>请输入</a:t>
              </a:r>
              <a:r>
                <a:rPr lang="zh-CN" altLang="en-US" sz="28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cs typeface="思源黑体 1" panose="020B0500000000000000" charset="-122"/>
                  <a:sym typeface="思源黑体 1" panose="020B0500000000000000" charset="-122"/>
                </a:rPr>
                <a:t>文字</a:t>
              </a:r>
              <a:endParaRPr lang="zh-CN" altLang="en-US" sz="28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</p:grpSp>
      <p:grpSp>
        <p:nvGrpSpPr>
          <p:cNvPr id="31" name="Group 31"/>
          <p:cNvGrpSpPr/>
          <p:nvPr/>
        </p:nvGrpSpPr>
        <p:grpSpPr>
          <a:xfrm rot="0">
            <a:off x="16503821" y="0"/>
            <a:ext cx="1784179" cy="10287000"/>
            <a:chOff x="0" y="0"/>
            <a:chExt cx="2378906" cy="13716000"/>
          </a:xfrm>
        </p:grpSpPr>
        <p:grpSp>
          <p:nvGrpSpPr>
            <p:cNvPr id="32" name="Group 32"/>
            <p:cNvGrpSpPr/>
            <p:nvPr/>
          </p:nvGrpSpPr>
          <p:grpSpPr>
            <a:xfrm rot="0">
              <a:off x="0" y="0"/>
              <a:ext cx="2378906" cy="394575"/>
              <a:chOff x="0" y="0"/>
              <a:chExt cx="469907" cy="77941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 rot="0">
              <a:off x="0" y="13321425"/>
              <a:ext cx="2378906" cy="394575"/>
              <a:chOff x="0" y="0"/>
              <a:chExt cx="469907" cy="77941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  <p:grpSp>
        <p:nvGrpSpPr>
          <p:cNvPr id="60" name="组合 59"/>
          <p:cNvGrpSpPr/>
          <p:nvPr/>
        </p:nvGrpSpPr>
        <p:grpSpPr>
          <a:xfrm>
            <a:off x="1344930" y="800100"/>
            <a:ext cx="3683635" cy="1424305"/>
            <a:chOff x="1200" y="1020"/>
            <a:chExt cx="5801" cy="2243"/>
          </a:xfrm>
        </p:grpSpPr>
        <p:sp>
          <p:nvSpPr>
            <p:cNvPr id="15" name="TextBox 3"/>
            <p:cNvSpPr txBox="1"/>
            <p:nvPr/>
          </p:nvSpPr>
          <p:spPr>
            <a:xfrm>
              <a:off x="1200" y="1020"/>
              <a:ext cx="5801" cy="16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p>
              <a:pPr algn="l">
                <a:lnSpc>
                  <a:spcPts val="8215"/>
                </a:lnSpc>
              </a:pPr>
              <a:r>
                <a:rPr lang="en-US" sz="685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cs typeface="思源黑体 3 Bold"/>
                  <a:sym typeface="思源黑体 3 Bold"/>
                </a:rPr>
                <a:t>标题</a:t>
              </a:r>
              <a:r>
                <a:rPr lang="zh-CN" altLang="en-US" sz="685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cs typeface="思源黑体 3 Bold"/>
                  <a:sym typeface="思源黑体 3 Bold"/>
                </a:rPr>
                <a:t>一</a:t>
              </a:r>
              <a:endParaRPr lang="zh-CN" altLang="en-US" sz="685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思源黑体 3 Bold"/>
                <a:sym typeface="思源黑体 3 Bold"/>
              </a:endParaRPr>
            </a:p>
          </p:txBody>
        </p:sp>
        <p:sp>
          <p:nvSpPr>
            <p:cNvPr id="38" name="TextBox 4"/>
            <p:cNvSpPr txBox="1"/>
            <p:nvPr/>
          </p:nvSpPr>
          <p:spPr>
            <a:xfrm>
              <a:off x="1320" y="2643"/>
              <a:ext cx="5312" cy="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marL="0" lvl="0" indent="0" algn="l">
                <a:lnSpc>
                  <a:spcPts val="3070"/>
                </a:lnSpc>
                <a:spcBef>
                  <a:spcPct val="0"/>
                </a:spcBef>
              </a:pPr>
              <a:r>
                <a:rPr lang="en-US" sz="2555">
                  <a:solidFill>
                    <a:srgbClr val="950041"/>
                  </a:solidFill>
                  <a:latin typeface="黑体" panose="02010609060101010101" charset="-122"/>
                  <a:ea typeface="黑体" panose="02010609060101010101" charset="-122"/>
                  <a:cs typeface="Akzidenz-Grotesk Bold"/>
                  <a:sym typeface="Akzidenz-Grotesk Bold"/>
                </a:rPr>
                <a:t>enter your title  </a:t>
              </a:r>
              <a:endParaRPr lang="en-US" sz="2555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Akzidenz-Grotesk Bold"/>
                <a:sym typeface="Akzidenz-Grotesk Bold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2230"/>
            <a:ext cx="18284190" cy="10224135"/>
          </a:xfrm>
          <a:custGeom>
            <a:avLst/>
            <a:gdLst/>
            <a:ahLst/>
            <a:cxnLst/>
            <a:rect l="l" t="t" r="r" b="b"/>
            <a:pathLst>
              <a:path w="23580544" h="10883669">
                <a:moveTo>
                  <a:pt x="0" y="0"/>
                </a:moveTo>
                <a:lnTo>
                  <a:pt x="23580545" y="0"/>
                </a:lnTo>
                <a:lnTo>
                  <a:pt x="23580545" y="10883668"/>
                </a:lnTo>
                <a:lnTo>
                  <a:pt x="0" y="1088366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0999"/>
            </a:blip>
            <a:stretch>
              <a:fillRect t="-13072" r="-599" b="-13072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6503821" y="0"/>
            <a:ext cx="1784179" cy="10287000"/>
            <a:chOff x="0" y="0"/>
            <a:chExt cx="2378906" cy="13716000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378906" cy="394575"/>
              <a:chOff x="0" y="0"/>
              <a:chExt cx="469907" cy="7794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0" y="13321425"/>
              <a:ext cx="2378906" cy="394575"/>
              <a:chOff x="0" y="0"/>
              <a:chExt cx="469907" cy="77941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  <p:grpSp>
        <p:nvGrpSpPr>
          <p:cNvPr id="11" name="Group 11"/>
          <p:cNvGrpSpPr/>
          <p:nvPr/>
        </p:nvGrpSpPr>
        <p:grpSpPr>
          <a:xfrm rot="0">
            <a:off x="7265471" y="1534556"/>
            <a:ext cx="6095451" cy="3896490"/>
            <a:chOff x="0" y="0"/>
            <a:chExt cx="8127268" cy="519532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7238" cy="5195316"/>
            </a:xfrm>
            <a:custGeom>
              <a:avLst/>
              <a:gdLst/>
              <a:ahLst/>
              <a:cxnLst/>
              <a:rect l="l" t="t" r="r" b="b"/>
              <a:pathLst>
                <a:path w="8127238" h="5195316">
                  <a:moveTo>
                    <a:pt x="0" y="0"/>
                  </a:moveTo>
                  <a:lnTo>
                    <a:pt x="2889250" y="0"/>
                  </a:lnTo>
                  <a:lnTo>
                    <a:pt x="8127238" y="5195316"/>
                  </a:lnTo>
                  <a:lnTo>
                    <a:pt x="5237988" y="51953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BF4"/>
            </a:solidFill>
          </p:spPr>
        </p:sp>
      </p:grpSp>
      <p:grpSp>
        <p:nvGrpSpPr>
          <p:cNvPr id="13" name="Group 13"/>
          <p:cNvGrpSpPr/>
          <p:nvPr/>
        </p:nvGrpSpPr>
        <p:grpSpPr>
          <a:xfrm rot="0">
            <a:off x="12541168" y="8382002"/>
            <a:ext cx="3530970" cy="1904998"/>
            <a:chOff x="0" y="0"/>
            <a:chExt cx="4707960" cy="2539998"/>
          </a:xfrm>
          <a:solidFill>
            <a:srgbClr val="950041"/>
          </a:solidFill>
        </p:grpSpPr>
        <p:sp>
          <p:nvSpPr>
            <p:cNvPr id="14" name="Freeform 14"/>
            <p:cNvSpPr/>
            <p:nvPr/>
          </p:nvSpPr>
          <p:spPr>
            <a:xfrm>
              <a:off x="0" y="0"/>
              <a:ext cx="4708017" cy="2540000"/>
            </a:xfrm>
            <a:custGeom>
              <a:avLst/>
              <a:gdLst/>
              <a:ahLst/>
              <a:cxnLst/>
              <a:rect l="l" t="t" r="r" b="b"/>
              <a:pathLst>
                <a:path w="4708017" h="2540000">
                  <a:moveTo>
                    <a:pt x="0" y="0"/>
                  </a:moveTo>
                  <a:lnTo>
                    <a:pt x="2147062" y="0"/>
                  </a:lnTo>
                  <a:lnTo>
                    <a:pt x="4708017" y="2540000"/>
                  </a:lnTo>
                  <a:lnTo>
                    <a:pt x="2560828" y="254000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15" name="Group 15"/>
          <p:cNvGrpSpPr/>
          <p:nvPr/>
        </p:nvGrpSpPr>
        <p:grpSpPr>
          <a:xfrm rot="0">
            <a:off x="8088992" y="2742518"/>
            <a:ext cx="3530970" cy="1904998"/>
            <a:chOff x="0" y="0"/>
            <a:chExt cx="4707960" cy="2539998"/>
          </a:xfrm>
          <a:solidFill>
            <a:srgbClr val="950041"/>
          </a:solidFill>
        </p:grpSpPr>
        <p:sp>
          <p:nvSpPr>
            <p:cNvPr id="16" name="Freeform 16"/>
            <p:cNvSpPr/>
            <p:nvPr/>
          </p:nvSpPr>
          <p:spPr>
            <a:xfrm>
              <a:off x="0" y="0"/>
              <a:ext cx="4708017" cy="2540000"/>
            </a:xfrm>
            <a:custGeom>
              <a:avLst/>
              <a:gdLst/>
              <a:ahLst/>
              <a:cxnLst/>
              <a:rect l="l" t="t" r="r" b="b"/>
              <a:pathLst>
                <a:path w="4708017" h="2540000">
                  <a:moveTo>
                    <a:pt x="0" y="0"/>
                  </a:moveTo>
                  <a:lnTo>
                    <a:pt x="2147062" y="0"/>
                  </a:lnTo>
                  <a:lnTo>
                    <a:pt x="4708017" y="2540000"/>
                  </a:lnTo>
                  <a:lnTo>
                    <a:pt x="2560828" y="254000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17" name="Group 17"/>
          <p:cNvGrpSpPr/>
          <p:nvPr/>
        </p:nvGrpSpPr>
        <p:grpSpPr>
          <a:xfrm rot="0">
            <a:off x="4472170" y="4056"/>
            <a:ext cx="4671830" cy="2986446"/>
            <a:chOff x="0" y="0"/>
            <a:chExt cx="6039620" cy="3860800"/>
          </a:xfrm>
          <a:solidFill>
            <a:srgbClr val="950041"/>
          </a:solidFill>
        </p:grpSpPr>
        <p:sp>
          <p:nvSpPr>
            <p:cNvPr id="18" name="Freeform 18"/>
            <p:cNvSpPr/>
            <p:nvPr/>
          </p:nvSpPr>
          <p:spPr>
            <a:xfrm>
              <a:off x="0" y="0"/>
              <a:ext cx="6039612" cy="3860800"/>
            </a:xfrm>
            <a:custGeom>
              <a:avLst/>
              <a:gdLst/>
              <a:ahLst/>
              <a:cxnLst/>
              <a:rect l="l" t="t" r="r" b="b"/>
              <a:pathLst>
                <a:path w="6039612" h="3860800">
                  <a:moveTo>
                    <a:pt x="0" y="0"/>
                  </a:moveTo>
                  <a:lnTo>
                    <a:pt x="2147062" y="0"/>
                  </a:lnTo>
                  <a:lnTo>
                    <a:pt x="6039612" y="3860800"/>
                  </a:lnTo>
                  <a:lnTo>
                    <a:pt x="3892550" y="386080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27" name="Group 27"/>
          <p:cNvGrpSpPr/>
          <p:nvPr/>
        </p:nvGrpSpPr>
        <p:grpSpPr>
          <a:xfrm rot="486537">
            <a:off x="7025043" y="-1169352"/>
            <a:ext cx="10345244" cy="11155320"/>
            <a:chOff x="0" y="0"/>
            <a:chExt cx="13793659" cy="14873759"/>
          </a:xfrm>
        </p:grpSpPr>
        <p:grpSp>
          <p:nvGrpSpPr>
            <p:cNvPr id="28" name="Group 28"/>
            <p:cNvGrpSpPr/>
            <p:nvPr/>
          </p:nvGrpSpPr>
          <p:grpSpPr>
            <a:xfrm rot="0">
              <a:off x="2149130" y="3229231"/>
              <a:ext cx="11644529" cy="11644529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25136" r="-25136"/>
                </a:stretch>
              </a:blipFill>
            </p:spPr>
          </p:sp>
        </p:grpSp>
        <p:sp>
          <p:nvSpPr>
            <p:cNvPr id="30" name="Freeform 30"/>
            <p:cNvSpPr/>
            <p:nvPr/>
          </p:nvSpPr>
          <p:spPr>
            <a:xfrm rot="2100000">
              <a:off x="4499490" y="-1207413"/>
              <a:ext cx="817997" cy="15947157"/>
            </a:xfrm>
            <a:custGeom>
              <a:avLst/>
              <a:gdLst/>
              <a:ahLst/>
              <a:cxnLst/>
              <a:rect l="l" t="t" r="r" b="b"/>
              <a:pathLst>
                <a:path w="817997" h="15947157">
                  <a:moveTo>
                    <a:pt x="0" y="0"/>
                  </a:moveTo>
                  <a:lnTo>
                    <a:pt x="817997" y="0"/>
                  </a:lnTo>
                  <a:lnTo>
                    <a:pt x="817997" y="15947157"/>
                  </a:lnTo>
                  <a:lnTo>
                    <a:pt x="0" y="159471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75156" b="-42119"/>
              </a:stretch>
            </a:blipFill>
          </p:spPr>
        </p:sp>
      </p:grpSp>
      <p:grpSp>
        <p:nvGrpSpPr>
          <p:cNvPr id="33" name="组合 32"/>
          <p:cNvGrpSpPr/>
          <p:nvPr/>
        </p:nvGrpSpPr>
        <p:grpSpPr>
          <a:xfrm>
            <a:off x="1471930" y="1257300"/>
            <a:ext cx="3683635" cy="1424305"/>
            <a:chOff x="1200" y="1020"/>
            <a:chExt cx="5801" cy="2243"/>
          </a:xfrm>
        </p:grpSpPr>
        <p:sp>
          <p:nvSpPr>
            <p:cNvPr id="34" name="TextBox 3"/>
            <p:cNvSpPr txBox="1"/>
            <p:nvPr/>
          </p:nvSpPr>
          <p:spPr>
            <a:xfrm>
              <a:off x="1200" y="1020"/>
              <a:ext cx="5801" cy="16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p>
              <a:pPr algn="l">
                <a:lnSpc>
                  <a:spcPts val="8215"/>
                </a:lnSpc>
              </a:pPr>
              <a:r>
                <a:rPr lang="en-US" sz="685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cs typeface="思源黑体 3 Bold"/>
                  <a:sym typeface="思源黑体 3 Bold"/>
                </a:rPr>
                <a:t>标题</a:t>
              </a:r>
              <a:r>
                <a:rPr lang="zh-CN" altLang="en-US" sz="685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cs typeface="思源黑体 3 Bold"/>
                  <a:sym typeface="思源黑体 3 Bold"/>
                </a:rPr>
                <a:t>二</a:t>
              </a:r>
              <a:endParaRPr lang="zh-CN" altLang="en-US" sz="685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思源黑体 3 Bold"/>
                <a:sym typeface="思源黑体 3 Bold"/>
              </a:endParaRPr>
            </a:p>
          </p:txBody>
        </p:sp>
        <p:sp>
          <p:nvSpPr>
            <p:cNvPr id="38" name="TextBox 4"/>
            <p:cNvSpPr txBox="1"/>
            <p:nvPr/>
          </p:nvSpPr>
          <p:spPr>
            <a:xfrm>
              <a:off x="1320" y="2643"/>
              <a:ext cx="5312" cy="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marL="0" lvl="0" indent="0" algn="l">
                <a:lnSpc>
                  <a:spcPts val="3070"/>
                </a:lnSpc>
                <a:spcBef>
                  <a:spcPct val="0"/>
                </a:spcBef>
              </a:pPr>
              <a:r>
                <a:rPr lang="en-US" sz="2555">
                  <a:solidFill>
                    <a:srgbClr val="950041"/>
                  </a:solidFill>
                  <a:latin typeface="黑体" panose="02010609060101010101" charset="-122"/>
                  <a:ea typeface="黑体" panose="02010609060101010101" charset="-122"/>
                  <a:cs typeface="Akzidenz-Grotesk Bold"/>
                  <a:sym typeface="Akzidenz-Grotesk Bold"/>
                </a:rPr>
                <a:t>enter your title  </a:t>
              </a:r>
              <a:endParaRPr lang="en-US" sz="2555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Akzidenz-Grotesk Bold"/>
                <a:sym typeface="Akzidenz-Grotesk Bold"/>
              </a:endParaRPr>
            </a:p>
          </p:txBody>
        </p:sp>
      </p:grpSp>
      <p:sp>
        <p:nvSpPr>
          <p:cNvPr id="35" name="文本框 34"/>
          <p:cNvSpPr txBox="1"/>
          <p:nvPr>
            <p:custDataLst>
              <p:tags r:id="rId4"/>
            </p:custDataLst>
          </p:nvPr>
        </p:nvSpPr>
        <p:spPr>
          <a:xfrm>
            <a:off x="1472224" y="4102977"/>
            <a:ext cx="5476875" cy="72875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sz="1600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单击此处添加文本具体内容，简明扼要地阐述您的观点。根据需要可酌情增减文字内容以便观者准确地理解您传达的思想。单击此处添加文本具体内容，简明扼要地阐述您的观点。</a:t>
            </a:r>
            <a:endParaRPr lang="zh-CN" altLang="en-US" sz="1600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5"/>
            </p:custDataLst>
          </p:nvPr>
        </p:nvSpPr>
        <p:spPr>
          <a:xfrm>
            <a:off x="1472224" y="3673292"/>
            <a:ext cx="5476875" cy="310832"/>
          </a:xfrm>
          <a:prstGeom prst="rect">
            <a:avLst/>
          </a:prstGeom>
          <a:noFill/>
        </p:spPr>
        <p:txBody>
          <a:bodyPr wrap="square" lIns="0" tIns="0" rIns="0" bIns="0" anchor="b" anchorCtr="0">
            <a:noAutofit/>
          </a:bodyPr>
          <a:p>
            <a:r>
              <a:rPr lang="zh-CN" altLang="en-US" sz="2000" b="1" dirty="0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</a:rPr>
              <a:t>单击添加项标题内容</a:t>
            </a:r>
            <a:endParaRPr lang="zh-CN" altLang="en-US" sz="2000" b="1" dirty="0">
              <a:solidFill>
                <a:srgbClr val="95004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0" name="文本框 39"/>
          <p:cNvSpPr txBox="1"/>
          <p:nvPr>
            <p:custDataLst>
              <p:tags r:id="rId6"/>
            </p:custDataLst>
          </p:nvPr>
        </p:nvSpPr>
        <p:spPr>
          <a:xfrm>
            <a:off x="1472224" y="6217583"/>
            <a:ext cx="5476875" cy="72875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sz="1600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单击此处添加文本具体内容，简明扼要地阐述您的观点。根据需要可酌情增减文字内容以便观者准确地理解您传达的思想。单击此处添加文本具体内容，简明扼要地阐述您的观点。</a:t>
            </a:r>
            <a:endParaRPr lang="zh-CN" altLang="en-US" sz="1600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7"/>
            </p:custDataLst>
          </p:nvPr>
        </p:nvSpPr>
        <p:spPr>
          <a:xfrm>
            <a:off x="1472224" y="5669023"/>
            <a:ext cx="5476875" cy="361423"/>
          </a:xfrm>
          <a:prstGeom prst="rect">
            <a:avLst/>
          </a:prstGeom>
          <a:noFill/>
        </p:spPr>
        <p:txBody>
          <a:bodyPr wrap="square" lIns="0" tIns="0" rIns="0" bIns="0" anchor="b" anchorCtr="0">
            <a:noAutofit/>
          </a:bodyPr>
          <a:p>
            <a:r>
              <a:rPr lang="zh-CN" altLang="en-US" sz="2000" b="1" dirty="0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</a:rPr>
              <a:t>单击添加项标题内容</a:t>
            </a:r>
            <a:endParaRPr lang="zh-CN" altLang="en-US" sz="2000" b="1" dirty="0">
              <a:solidFill>
                <a:srgbClr val="95004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31.92,&quot;left&quot;:187.78976377952756,&quot;top&quot;:435.16070866141735,&quot;width&quot;:1071.920472440945}"/>
</p:tagLst>
</file>

<file path=ppt/tags/tag10.xml><?xml version="1.0" encoding="utf-8"?>
<p:tagLst xmlns:p="http://schemas.openxmlformats.org/presentationml/2006/main">
  <p:tag name="KSO_WM_DIAGRAM_VIRTUALLY_FRAME" val="{&quot;height&quot;:231.92,&quot;left&quot;:187.78976377952756,&quot;top&quot;:435.16070866141735,&quot;width&quot;:1071.920472440945}"/>
</p:tagLst>
</file>

<file path=ppt/tags/tag11.xml><?xml version="1.0" encoding="utf-8"?>
<p:tagLst xmlns:p="http://schemas.openxmlformats.org/presentationml/2006/main">
  <p:tag name="KSO_WM_DIAGRAM_VIRTUALLY_FRAME" val="{&quot;height&quot;:231.92,&quot;left&quot;:187.78976377952756,&quot;top&quot;:435.16070866141735,&quot;width&quot;:1071.920472440945}"/>
</p:tagLst>
</file>

<file path=ppt/tags/tag12.xml><?xml version="1.0" encoding="utf-8"?>
<p:tagLst xmlns:p="http://schemas.openxmlformats.org/presentationml/2006/main">
  <p:tag name="KSO_WM_DIAGRAM_VIRTUALLY_FRAME" val="{&quot;height&quot;:231.92,&quot;left&quot;:187.78976377952756,&quot;top&quot;:435.16070866141735,&quot;width&quot;:1071.920472440945}"/>
</p:tagLst>
</file>

<file path=ppt/tags/tag13.xml><?xml version="1.0" encoding="utf-8"?>
<p:tagLst xmlns:p="http://schemas.openxmlformats.org/presentationml/2006/main">
  <p:tag name="KSO_WM_DIAGRAM_VIRTUALLY_FRAME" val="{&quot;height&quot;:231.92,&quot;left&quot;:187.78976377952756,&quot;top&quot;:435.16070866141735,&quot;width&quot;:1071.920472440945}"/>
</p:tagLst>
</file>

<file path=ppt/tags/tag14.xml><?xml version="1.0" encoding="utf-8"?>
<p:tagLst xmlns:p="http://schemas.openxmlformats.org/presentationml/2006/main">
  <p:tag name="KSO_WM_DIAGRAM_VIRTUALLY_FRAME" val="{&quot;height&quot;:231.92,&quot;left&quot;:187.78976377952756,&quot;top&quot;:435.16070866141735,&quot;width&quot;:1071.920472440945}"/>
</p:tagLst>
</file>

<file path=ppt/tags/tag15.xml><?xml version="1.0" encoding="utf-8"?>
<p:tagLst xmlns:p="http://schemas.openxmlformats.org/presentationml/2006/main">
  <p:tag name="KSO_WM_DIAGRAM_VIRTUALLY_FRAME" val="{&quot;height&quot;:231.92,&quot;left&quot;:187.78976377952756,&quot;top&quot;:435.16070866141735,&quot;width&quot;:1071.920472440945}"/>
</p:tagLst>
</file>

<file path=ppt/tags/tag16.xml><?xml version="1.0" encoding="utf-8"?>
<p:tagLst xmlns:p="http://schemas.openxmlformats.org/presentationml/2006/main">
  <p:tag name="KSO_WM_DIAGRAM_VIRTUALLY_FRAME" val="{&quot;height&quot;:231.92,&quot;left&quot;:187.78976377952756,&quot;top&quot;:435.16070866141735,&quot;width&quot;:1071.920472440945}"/>
</p:tagLst>
</file>

<file path=ppt/tags/tag17.xml><?xml version="1.0" encoding="utf-8"?>
<p:tagLst xmlns:p="http://schemas.openxmlformats.org/presentationml/2006/main">
  <p:tag name="KSO_WM_DIAGRAM_VIRTUALLY_FRAME" val="{&quot;height&quot;:231.92,&quot;left&quot;:187.78976377952756,&quot;top&quot;:435.16070866141735,&quot;width&quot;:1071.920472440945}"/>
</p:tagLst>
</file>

<file path=ppt/tags/tag18.xml><?xml version="1.0" encoding="utf-8"?>
<p:tagLst xmlns:p="http://schemas.openxmlformats.org/presentationml/2006/main">
  <p:tag name="KSO_WM_DIAGRAM_VIRTUALLY_FRAME" val="{&quot;height&quot;:231.92,&quot;left&quot;:187.78976377952756,&quot;top&quot;:435.16070866141735,&quot;width&quot;:1071.920472440945}"/>
</p:tagLst>
</file>

<file path=ppt/tags/tag19.xml><?xml version="1.0" encoding="utf-8"?>
<p:tagLst xmlns:p="http://schemas.openxmlformats.org/presentationml/2006/main">
  <p:tag name="KSO_WM_DIAGRAM_VIRTUALLY_FRAME" val="{&quot;height&quot;:231.92,&quot;left&quot;:187.78976377952756,&quot;top&quot;:435.16070866141735,&quot;width&quot;:1071.920472440945}"/>
</p:tagLst>
</file>

<file path=ppt/tags/tag2.xml><?xml version="1.0" encoding="utf-8"?>
<p:tagLst xmlns:p="http://schemas.openxmlformats.org/presentationml/2006/main">
  <p:tag name="KSO_WM_DIAGRAM_VIRTUALLY_FRAME" val="{&quot;height&quot;:231.92,&quot;left&quot;:187.78976377952756,&quot;top&quot;:435.16070866141735,&quot;width&quot;:1071.920472440945}"/>
</p:tagLst>
</file>

<file path=ppt/tags/tag20.xml><?xml version="1.0" encoding="utf-8"?>
<p:tagLst xmlns:p="http://schemas.openxmlformats.org/presentationml/2006/main">
  <p:tag name="KSO_WM_DIAGRAM_VIRTUALLY_FRAME" val="{&quot;height&quot;:231.92,&quot;left&quot;:187.78976377952756,&quot;top&quot;:435.16070866141735,&quot;width&quot;:1071.920472440945}"/>
</p:tagLst>
</file>

<file path=ppt/tags/tag2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4762_1*l_h_f*1_1_1"/>
  <p:tag name="KSO_WM_TEMPLATE_CATEGORY" val="diagram"/>
  <p:tag name="KSO_WM_TEMPLATE_INDEX" val="20234762"/>
  <p:tag name="KSO_WM_UNIT_LAYERLEVEL" val="1_1_1"/>
  <p:tag name="KSO_WM_TAG_VERSION" val="3.0"/>
  <p:tag name="KSO_WM_BEAUTIFY_FLAG" val="#wm#"/>
  <p:tag name="KSO_WM_UNIT_TEXT_FILL_FORE_SCHEMECOLOR_INDEX" val="1"/>
  <p:tag name="KSO_WM_UNIT_TEXT_FILL_TYPE" val="1"/>
  <p:tag name="KSO_WM_DIAGRAM_MAX_ITEMCNT" val="3"/>
  <p:tag name="KSO_WM_DIAGRAM_MIN_ITEMCNT" val="3"/>
  <p:tag name="KSO_WM_DIAGRAM_VIRTUALLY_FRAME" val="{&quot;height&quot;:317.1493835449219,&quot;left&quot;:115.92314960629919,&quot;top&quot;:276.0344027157281,&quot;width&quot;:431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根据需要可酌情增减文字内容以便观者准确地理解您传达的思想。单击此处添加文本具体内容，简明扼要地阐述您的观点。"/>
</p:tagLst>
</file>

<file path=ppt/tags/tag2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4762_1*l_h_a*1_1_1"/>
  <p:tag name="KSO_WM_TEMPLATE_CATEGORY" val="diagram"/>
  <p:tag name="KSO_WM_TEMPLATE_INDEX" val="20234762"/>
  <p:tag name="KSO_WM_UNIT_LAYERLEVEL" val="1_1_1"/>
  <p:tag name="KSO_WM_TAG_VERSION" val="3.0"/>
  <p:tag name="KSO_WM_BEAUTIFY_FLAG" val="#wm#"/>
  <p:tag name="KSO_WM_UNIT_TEXT_FILL_FORE_SCHEMECOLOR_INDEX" val="1"/>
  <p:tag name="KSO_WM_UNIT_TEXT_FILL_TYPE" val="1"/>
  <p:tag name="KSO_WM_DIAGRAM_MAX_ITEMCNT" val="3"/>
  <p:tag name="KSO_WM_DIAGRAM_MIN_ITEMCNT" val="3"/>
  <p:tag name="KSO_WM_DIAGRAM_VIRTUALLY_FRAME" val="{&quot;height&quot;:317.1493835449219,&quot;left&quot;:115.92314960629919,&quot;top&quot;:276.0344027157281,&quot;width&quot;:431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项标题内容"/>
</p:tagLst>
</file>

<file path=ppt/tags/tag2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4762_1*l_h_f*1_2_1"/>
  <p:tag name="KSO_WM_TEMPLATE_CATEGORY" val="diagram"/>
  <p:tag name="KSO_WM_TEMPLATE_INDEX" val="20234762"/>
  <p:tag name="KSO_WM_UNIT_LAYERLEVEL" val="1_1_1"/>
  <p:tag name="KSO_WM_TAG_VERSION" val="3.0"/>
  <p:tag name="KSO_WM_BEAUTIFY_FLAG" val="#wm#"/>
  <p:tag name="KSO_WM_UNIT_TEXT_FILL_FORE_SCHEMECOLOR_INDEX" val="1"/>
  <p:tag name="KSO_WM_UNIT_TEXT_FILL_TYPE" val="1"/>
  <p:tag name="KSO_WM_DIAGRAM_MAX_ITEMCNT" val="3"/>
  <p:tag name="KSO_WM_DIAGRAM_MIN_ITEMCNT" val="3"/>
  <p:tag name="KSO_WM_DIAGRAM_VIRTUALLY_FRAME" val="{&quot;height&quot;:317.1493835449219,&quot;left&quot;:115.92314960629919,&quot;top&quot;:276.0344027157281,&quot;width&quot;:431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根据需要可酌情增减文字内容以便观者准确地理解您传达的思想。单击此处添加文本具体内容，简明扼要地阐述您的观点。"/>
</p:tagLst>
</file>

<file path=ppt/tags/tag2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4762_1*l_h_a*1_2_1"/>
  <p:tag name="KSO_WM_TEMPLATE_CATEGORY" val="diagram"/>
  <p:tag name="KSO_WM_TEMPLATE_INDEX" val="20234762"/>
  <p:tag name="KSO_WM_UNIT_LAYERLEVEL" val="1_1_1"/>
  <p:tag name="KSO_WM_TAG_VERSION" val="3.0"/>
  <p:tag name="KSO_WM_BEAUTIFY_FLAG" val="#wm#"/>
  <p:tag name="KSO_WM_UNIT_TEXT_FILL_FORE_SCHEMECOLOR_INDEX" val="1"/>
  <p:tag name="KSO_WM_UNIT_TEXT_FILL_TYPE" val="1"/>
  <p:tag name="KSO_WM_DIAGRAM_MAX_ITEMCNT" val="3"/>
  <p:tag name="KSO_WM_DIAGRAM_MIN_ITEMCNT" val="3"/>
  <p:tag name="KSO_WM_DIAGRAM_VIRTUALLY_FRAME" val="{&quot;height&quot;:317.1493835449219,&quot;left&quot;:115.92314960629919,&quot;top&quot;:276.0344027157281,&quot;width&quot;:431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项标题内容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commondata" val="eyJoZGlkIjoiOGUzNTFhZTBmNmI0ZTQ2NjVhODlmNzAzZWRkMzFhNjQifQ=="/>
</p:tagLst>
</file>

<file path=ppt/tags/tag3.xml><?xml version="1.0" encoding="utf-8"?>
<p:tagLst xmlns:p="http://schemas.openxmlformats.org/presentationml/2006/main">
  <p:tag name="KSO_WM_DIAGRAM_VIRTUALLY_FRAME" val="{&quot;height&quot;:231.92,&quot;left&quot;:187.78976377952756,&quot;top&quot;:435.16070866141735,&quot;width&quot;:1071.920472440945}"/>
</p:tagLst>
</file>

<file path=ppt/tags/tag4.xml><?xml version="1.0" encoding="utf-8"?>
<p:tagLst xmlns:p="http://schemas.openxmlformats.org/presentationml/2006/main">
  <p:tag name="KSO_WM_DIAGRAM_VIRTUALLY_FRAME" val="{&quot;height&quot;:231.92,&quot;left&quot;:187.78976377952756,&quot;top&quot;:435.16070866141735,&quot;width&quot;:1071.920472440945}"/>
</p:tagLst>
</file>

<file path=ppt/tags/tag5.xml><?xml version="1.0" encoding="utf-8"?>
<p:tagLst xmlns:p="http://schemas.openxmlformats.org/presentationml/2006/main">
  <p:tag name="KSO_WM_DIAGRAM_VIRTUALLY_FRAME" val="{&quot;height&quot;:231.92,&quot;left&quot;:187.78976377952756,&quot;top&quot;:435.16070866141735,&quot;width&quot;:1071.920472440945}"/>
</p:tagLst>
</file>

<file path=ppt/tags/tag6.xml><?xml version="1.0" encoding="utf-8"?>
<p:tagLst xmlns:p="http://schemas.openxmlformats.org/presentationml/2006/main">
  <p:tag name="KSO_WM_DIAGRAM_VIRTUALLY_FRAME" val="{&quot;height&quot;:231.92,&quot;left&quot;:187.78976377952756,&quot;top&quot;:435.16070866141735,&quot;width&quot;:1071.920472440945}"/>
</p:tagLst>
</file>

<file path=ppt/tags/tag7.xml><?xml version="1.0" encoding="utf-8"?>
<p:tagLst xmlns:p="http://schemas.openxmlformats.org/presentationml/2006/main">
  <p:tag name="KSO_WM_DIAGRAM_VIRTUALLY_FRAME" val="{&quot;height&quot;:231.92,&quot;left&quot;:187.78976377952756,&quot;top&quot;:435.16070866141735,&quot;width&quot;:1071.920472440945}"/>
</p:tagLst>
</file>

<file path=ppt/tags/tag8.xml><?xml version="1.0" encoding="utf-8"?>
<p:tagLst xmlns:p="http://schemas.openxmlformats.org/presentationml/2006/main">
  <p:tag name="KSO_WM_DIAGRAM_VIRTUALLY_FRAME" val="{&quot;height&quot;:231.92,&quot;left&quot;:187.78976377952756,&quot;top&quot;:435.16070866141735,&quot;width&quot;:1071.920472440945}"/>
</p:tagLst>
</file>

<file path=ppt/tags/tag9.xml><?xml version="1.0" encoding="utf-8"?>
<p:tagLst xmlns:p="http://schemas.openxmlformats.org/presentationml/2006/main">
  <p:tag name="KSO_WM_DIAGRAM_VIRTUALLY_FRAME" val="{&quot;height&quot;:231.92,&quot;left&quot;:187.78976377952756,&quot;top&quot;:435.16070866141735,&quot;width&quot;:1071.920472440945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3910</Words>
  <Application>WPS 演示</Application>
  <PresentationFormat>On-screen Show (4:3)</PresentationFormat>
  <Paragraphs>212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5" baseType="lpstr">
      <vt:lpstr>Arial</vt:lpstr>
      <vt:lpstr>宋体</vt:lpstr>
      <vt:lpstr>Wingdings</vt:lpstr>
      <vt:lpstr>方正大黑简体</vt:lpstr>
      <vt:lpstr>思源黑体 1</vt:lpstr>
      <vt:lpstr>黑体</vt:lpstr>
      <vt:lpstr>思源黑体 2 Bold</vt:lpstr>
      <vt:lpstr>思源黑体 3 Bold</vt:lpstr>
      <vt:lpstr>Akzidenz-Grotesk Bold</vt:lpstr>
      <vt:lpstr>阿里巴巴普惠体</vt:lpstr>
      <vt:lpstr>阿里巴巴普惠体 Medium</vt:lpstr>
      <vt:lpstr>Segoe Print</vt:lpstr>
      <vt:lpstr>思源黑体 2 Heavy</vt:lpstr>
      <vt:lpstr>微软雅黑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&lt;!-- Generator: Adobe Illustrator 24.3.0, SVG Export Plug-In --&gt; &lt;svg version="1.1" xmlns="http://www.w3.org/2000/svg" xmlns:xlink="http://www.w3.org/1999/xlink" x="0px" y="0px" width="1850.92px" height="556.38px" viewBox="0 0 1850.92 556.38"</dc:title>
  <dc:creator/>
  <cp:lastModifiedBy>邢小锐-《招代理》陕西康惠水果</cp:lastModifiedBy>
  <cp:revision>10</cp:revision>
  <dcterms:created xsi:type="dcterms:W3CDTF">2024-08-27T20:25:00Z</dcterms:created>
  <dcterms:modified xsi:type="dcterms:W3CDTF">2024-10-15T09:06:11Z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FCE6DA0B40E943CD9EF7E87CF7A708A9_13</vt:lpwstr>
  </property>
  <property fmtid="{D5CDD505-2E9C-101B-9397-08002B2CF9AE}" pid="3" name="KSOProductBuildVer">
    <vt:lpwstr>2052-12.1.0.17827</vt:lpwstr>
  </property>
</Properties>
</file>